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1098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3903" y="327152"/>
            <a:ext cx="11404193" cy="1415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078D6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1131" y="5364276"/>
            <a:ext cx="11349736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2736" y="1216532"/>
            <a:ext cx="5395595" cy="4580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078D6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jpg"/><Relationship Id="rId2" Type="http://schemas.openxmlformats.org/officeDocument/2006/relationships/image" Target="../media/image7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1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hololens.com/" TargetMode="External"/><Relationship Id="rId2" Type="http://schemas.openxmlformats.org/officeDocument/2006/relationships/hyperlink" Target="https://aka.ms/m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icrosoft.com/en-us/windows/support" TargetMode="External"/><Relationship Id="rId4" Type="http://schemas.openxmlformats.org/officeDocument/2006/relationships/hyperlink" Target="https://forum.unity.com/forums/windows.5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RDesignLabs_Unity" TargetMode="External"/><Relationship Id="rId2" Type="http://schemas.openxmlformats.org/officeDocument/2006/relationships/hyperlink" Target="https://github.com/Microsoft/MixedRealityToolkit-Unit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vladkol/UnityUWPBackgroundDownloader" TargetMode="External"/><Relationship Id="rId4" Type="http://schemas.openxmlformats.org/officeDocument/2006/relationships/hyperlink" Target="https://github.com/vladkol/UnityMRHMDLife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073255" cy="6858000"/>
          </a:xfrm>
          <a:custGeom>
            <a:avLst/>
            <a:gdLst/>
            <a:ahLst/>
            <a:cxnLst/>
            <a:rect l="l" t="t" r="r" b="b"/>
            <a:pathLst>
              <a:path w="12073255" h="6858000">
                <a:moveTo>
                  <a:pt x="0" y="6858000"/>
                </a:moveTo>
                <a:lnTo>
                  <a:pt x="12073128" y="6858000"/>
                </a:lnTo>
                <a:lnTo>
                  <a:pt x="1207312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3907" y="0"/>
            <a:ext cx="911809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9768" y="6201155"/>
            <a:ext cx="1176528" cy="237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953" y="2859404"/>
            <a:ext cx="1446530" cy="306705"/>
          </a:xfrm>
          <a:custGeom>
            <a:avLst/>
            <a:gdLst/>
            <a:ahLst/>
            <a:cxnLst/>
            <a:rect l="l" t="t" r="r" b="b"/>
            <a:pathLst>
              <a:path w="1446530" h="306705">
                <a:moveTo>
                  <a:pt x="22047" y="16383"/>
                </a:moveTo>
                <a:lnTo>
                  <a:pt x="0" y="16383"/>
                </a:lnTo>
                <a:lnTo>
                  <a:pt x="84632" y="301244"/>
                </a:lnTo>
                <a:lnTo>
                  <a:pt x="100926" y="301244"/>
                </a:lnTo>
                <a:lnTo>
                  <a:pt x="110793" y="269875"/>
                </a:lnTo>
                <a:lnTo>
                  <a:pt x="93179" y="269875"/>
                </a:lnTo>
                <a:lnTo>
                  <a:pt x="92122" y="264658"/>
                </a:lnTo>
                <a:lnTo>
                  <a:pt x="90743" y="258714"/>
                </a:lnTo>
                <a:lnTo>
                  <a:pt x="89041" y="252033"/>
                </a:lnTo>
                <a:lnTo>
                  <a:pt x="87020" y="244602"/>
                </a:lnTo>
                <a:lnTo>
                  <a:pt x="22047" y="16383"/>
                </a:lnTo>
                <a:close/>
              </a:path>
              <a:path w="1446530" h="306705">
                <a:moveTo>
                  <a:pt x="193553" y="60071"/>
                </a:moveTo>
                <a:lnTo>
                  <a:pt x="175437" y="60071"/>
                </a:lnTo>
                <a:lnTo>
                  <a:pt x="175994" y="65615"/>
                </a:lnTo>
                <a:lnTo>
                  <a:pt x="177074" y="71945"/>
                </a:lnTo>
                <a:lnTo>
                  <a:pt x="178675" y="79037"/>
                </a:lnTo>
                <a:lnTo>
                  <a:pt x="180797" y="86868"/>
                </a:lnTo>
                <a:lnTo>
                  <a:pt x="244182" y="301244"/>
                </a:lnTo>
                <a:lnTo>
                  <a:pt x="260476" y="301244"/>
                </a:lnTo>
                <a:lnTo>
                  <a:pt x="269665" y="269875"/>
                </a:lnTo>
                <a:lnTo>
                  <a:pt x="251929" y="269875"/>
                </a:lnTo>
                <a:lnTo>
                  <a:pt x="250913" y="264658"/>
                </a:lnTo>
                <a:lnTo>
                  <a:pt x="249544" y="258714"/>
                </a:lnTo>
                <a:lnTo>
                  <a:pt x="247829" y="252033"/>
                </a:lnTo>
                <a:lnTo>
                  <a:pt x="245770" y="244602"/>
                </a:lnTo>
                <a:lnTo>
                  <a:pt x="193553" y="60071"/>
                </a:lnTo>
                <a:close/>
              </a:path>
              <a:path w="1446530" h="306705">
                <a:moveTo>
                  <a:pt x="181190" y="16383"/>
                </a:moveTo>
                <a:lnTo>
                  <a:pt x="171259" y="16383"/>
                </a:lnTo>
                <a:lnTo>
                  <a:pt x="100926" y="244602"/>
                </a:lnTo>
                <a:lnTo>
                  <a:pt x="98334" y="252890"/>
                </a:lnTo>
                <a:lnTo>
                  <a:pt x="96310" y="259857"/>
                </a:lnTo>
                <a:lnTo>
                  <a:pt x="94858" y="265515"/>
                </a:lnTo>
                <a:lnTo>
                  <a:pt x="93979" y="269875"/>
                </a:lnTo>
                <a:lnTo>
                  <a:pt x="110793" y="269875"/>
                </a:lnTo>
                <a:lnTo>
                  <a:pt x="168478" y="86487"/>
                </a:lnTo>
                <a:lnTo>
                  <a:pt x="174637" y="60071"/>
                </a:lnTo>
                <a:lnTo>
                  <a:pt x="193553" y="60071"/>
                </a:lnTo>
                <a:lnTo>
                  <a:pt x="181190" y="16383"/>
                </a:lnTo>
                <a:close/>
              </a:path>
              <a:path w="1446530" h="306705">
                <a:moveTo>
                  <a:pt x="343916" y="16383"/>
                </a:moveTo>
                <a:lnTo>
                  <a:pt x="322656" y="16383"/>
                </a:lnTo>
                <a:lnTo>
                  <a:pt x="255904" y="257175"/>
                </a:lnTo>
                <a:lnTo>
                  <a:pt x="254444" y="261874"/>
                </a:lnTo>
                <a:lnTo>
                  <a:pt x="253390" y="266192"/>
                </a:lnTo>
                <a:lnTo>
                  <a:pt x="252717" y="269875"/>
                </a:lnTo>
                <a:lnTo>
                  <a:pt x="269665" y="269875"/>
                </a:lnTo>
                <a:lnTo>
                  <a:pt x="343916" y="16383"/>
                </a:lnTo>
                <a:close/>
              </a:path>
              <a:path w="1446530" h="306705">
                <a:moveTo>
                  <a:pt x="386016" y="16383"/>
                </a:moveTo>
                <a:lnTo>
                  <a:pt x="378066" y="16383"/>
                </a:lnTo>
                <a:lnTo>
                  <a:pt x="374586" y="17653"/>
                </a:lnTo>
                <a:lnTo>
                  <a:pt x="371475" y="20447"/>
                </a:lnTo>
                <a:lnTo>
                  <a:pt x="368363" y="23114"/>
                </a:lnTo>
                <a:lnTo>
                  <a:pt x="366857" y="26543"/>
                </a:lnTo>
                <a:lnTo>
                  <a:pt x="366801" y="35560"/>
                </a:lnTo>
                <a:lnTo>
                  <a:pt x="368325" y="39243"/>
                </a:lnTo>
                <a:lnTo>
                  <a:pt x="374421" y="45085"/>
                </a:lnTo>
                <a:lnTo>
                  <a:pt x="377939" y="46609"/>
                </a:lnTo>
                <a:lnTo>
                  <a:pt x="386143" y="46609"/>
                </a:lnTo>
                <a:lnTo>
                  <a:pt x="389788" y="45085"/>
                </a:lnTo>
                <a:lnTo>
                  <a:pt x="395884" y="38989"/>
                </a:lnTo>
                <a:lnTo>
                  <a:pt x="397303" y="35560"/>
                </a:lnTo>
                <a:lnTo>
                  <a:pt x="397408" y="26543"/>
                </a:lnTo>
                <a:lnTo>
                  <a:pt x="395846" y="22987"/>
                </a:lnTo>
                <a:lnTo>
                  <a:pt x="389623" y="17653"/>
                </a:lnTo>
                <a:lnTo>
                  <a:pt x="386016" y="16383"/>
                </a:lnTo>
                <a:close/>
              </a:path>
              <a:path w="1446530" h="306705">
                <a:moveTo>
                  <a:pt x="391248" y="97790"/>
                </a:moveTo>
                <a:lnTo>
                  <a:pt x="372960" y="97790"/>
                </a:lnTo>
                <a:lnTo>
                  <a:pt x="372960" y="301244"/>
                </a:lnTo>
                <a:lnTo>
                  <a:pt x="391248" y="301244"/>
                </a:lnTo>
                <a:lnTo>
                  <a:pt x="391248" y="97790"/>
                </a:lnTo>
                <a:close/>
              </a:path>
              <a:path w="1446530" h="306705">
                <a:moveTo>
                  <a:pt x="461352" y="97790"/>
                </a:moveTo>
                <a:lnTo>
                  <a:pt x="443064" y="97790"/>
                </a:lnTo>
                <a:lnTo>
                  <a:pt x="443064" y="301244"/>
                </a:lnTo>
                <a:lnTo>
                  <a:pt x="461352" y="301244"/>
                </a:lnTo>
                <a:lnTo>
                  <a:pt x="461470" y="182880"/>
                </a:lnTo>
                <a:lnTo>
                  <a:pt x="462531" y="169140"/>
                </a:lnTo>
                <a:lnTo>
                  <a:pt x="466069" y="155162"/>
                </a:lnTo>
                <a:lnTo>
                  <a:pt x="471966" y="142470"/>
                </a:lnTo>
                <a:lnTo>
                  <a:pt x="477558" y="134747"/>
                </a:lnTo>
                <a:lnTo>
                  <a:pt x="461352" y="134747"/>
                </a:lnTo>
                <a:lnTo>
                  <a:pt x="461352" y="97790"/>
                </a:lnTo>
                <a:close/>
              </a:path>
              <a:path w="1446530" h="306705">
                <a:moveTo>
                  <a:pt x="576755" y="109474"/>
                </a:moveTo>
                <a:lnTo>
                  <a:pt x="528510" y="109474"/>
                </a:lnTo>
                <a:lnTo>
                  <a:pt x="551630" y="114067"/>
                </a:lnTo>
                <a:lnTo>
                  <a:pt x="568144" y="127841"/>
                </a:lnTo>
                <a:lnTo>
                  <a:pt x="578052" y="150782"/>
                </a:lnTo>
                <a:lnTo>
                  <a:pt x="581355" y="182880"/>
                </a:lnTo>
                <a:lnTo>
                  <a:pt x="581355" y="301244"/>
                </a:lnTo>
                <a:lnTo>
                  <a:pt x="599630" y="301244"/>
                </a:lnTo>
                <a:lnTo>
                  <a:pt x="599630" y="177419"/>
                </a:lnTo>
                <a:lnTo>
                  <a:pt x="598537" y="158277"/>
                </a:lnTo>
                <a:lnTo>
                  <a:pt x="595260" y="141446"/>
                </a:lnTo>
                <a:lnTo>
                  <a:pt x="589798" y="126948"/>
                </a:lnTo>
                <a:lnTo>
                  <a:pt x="582155" y="114808"/>
                </a:lnTo>
                <a:lnTo>
                  <a:pt x="576755" y="109474"/>
                </a:lnTo>
                <a:close/>
              </a:path>
              <a:path w="1446530" h="306705">
                <a:moveTo>
                  <a:pt x="531685" y="92837"/>
                </a:moveTo>
                <a:lnTo>
                  <a:pt x="509606" y="95456"/>
                </a:lnTo>
                <a:lnTo>
                  <a:pt x="490654" y="103314"/>
                </a:lnTo>
                <a:lnTo>
                  <a:pt x="474831" y="116411"/>
                </a:lnTo>
                <a:lnTo>
                  <a:pt x="462140" y="134747"/>
                </a:lnTo>
                <a:lnTo>
                  <a:pt x="477558" y="134747"/>
                </a:lnTo>
                <a:lnTo>
                  <a:pt x="480225" y="131064"/>
                </a:lnTo>
                <a:lnTo>
                  <a:pt x="490321" y="121636"/>
                </a:lnTo>
                <a:lnTo>
                  <a:pt x="501734" y="114887"/>
                </a:lnTo>
                <a:lnTo>
                  <a:pt x="514463" y="110829"/>
                </a:lnTo>
                <a:lnTo>
                  <a:pt x="528510" y="109474"/>
                </a:lnTo>
                <a:lnTo>
                  <a:pt x="576755" y="109474"/>
                </a:lnTo>
                <a:lnTo>
                  <a:pt x="572442" y="105213"/>
                </a:lnTo>
                <a:lnTo>
                  <a:pt x="560792" y="98345"/>
                </a:lnTo>
                <a:lnTo>
                  <a:pt x="547206" y="94216"/>
                </a:lnTo>
                <a:lnTo>
                  <a:pt x="531685" y="92837"/>
                </a:lnTo>
                <a:close/>
              </a:path>
              <a:path w="1446530" h="306705">
                <a:moveTo>
                  <a:pt x="725766" y="92837"/>
                </a:moveTo>
                <a:lnTo>
                  <a:pt x="688289" y="100457"/>
                </a:lnTo>
                <a:lnTo>
                  <a:pt x="647165" y="139743"/>
                </a:lnTo>
                <a:lnTo>
                  <a:pt x="634206" y="179645"/>
                </a:lnTo>
                <a:lnTo>
                  <a:pt x="632586" y="203073"/>
                </a:lnTo>
                <a:lnTo>
                  <a:pt x="634070" y="225936"/>
                </a:lnTo>
                <a:lnTo>
                  <a:pt x="645938" y="263759"/>
                </a:lnTo>
                <a:lnTo>
                  <a:pt x="683521" y="299339"/>
                </a:lnTo>
                <a:lnTo>
                  <a:pt x="717626" y="306197"/>
                </a:lnTo>
                <a:lnTo>
                  <a:pt x="729529" y="305502"/>
                </a:lnTo>
                <a:lnTo>
                  <a:pt x="740816" y="303403"/>
                </a:lnTo>
                <a:lnTo>
                  <a:pt x="751484" y="299874"/>
                </a:lnTo>
                <a:lnTo>
                  <a:pt x="761530" y="294894"/>
                </a:lnTo>
                <a:lnTo>
                  <a:pt x="769469" y="289560"/>
                </a:lnTo>
                <a:lnTo>
                  <a:pt x="718820" y="289560"/>
                </a:lnTo>
                <a:lnTo>
                  <a:pt x="704689" y="288129"/>
                </a:lnTo>
                <a:lnTo>
                  <a:pt x="670433" y="266573"/>
                </a:lnTo>
                <a:lnTo>
                  <a:pt x="652834" y="221406"/>
                </a:lnTo>
                <a:lnTo>
                  <a:pt x="651662" y="201549"/>
                </a:lnTo>
                <a:lnTo>
                  <a:pt x="652965" y="181242"/>
                </a:lnTo>
                <a:lnTo>
                  <a:pt x="672515" y="134112"/>
                </a:lnTo>
                <a:lnTo>
                  <a:pt x="710074" y="111019"/>
                </a:lnTo>
                <a:lnTo>
                  <a:pt x="725373" y="109474"/>
                </a:lnTo>
                <a:lnTo>
                  <a:pt x="773913" y="109474"/>
                </a:lnTo>
                <a:lnTo>
                  <a:pt x="764906" y="102250"/>
                </a:lnTo>
                <a:lnTo>
                  <a:pt x="746976" y="95192"/>
                </a:lnTo>
                <a:lnTo>
                  <a:pt x="725766" y="92837"/>
                </a:lnTo>
                <a:close/>
              </a:path>
              <a:path w="1446530" h="306705">
                <a:moveTo>
                  <a:pt x="810005" y="264287"/>
                </a:moveTo>
                <a:lnTo>
                  <a:pt x="791730" y="264287"/>
                </a:lnTo>
                <a:lnTo>
                  <a:pt x="791730" y="301244"/>
                </a:lnTo>
                <a:lnTo>
                  <a:pt x="810005" y="301244"/>
                </a:lnTo>
                <a:lnTo>
                  <a:pt x="810005" y="264287"/>
                </a:lnTo>
                <a:close/>
              </a:path>
              <a:path w="1446530" h="306705">
                <a:moveTo>
                  <a:pt x="773913" y="109474"/>
                </a:moveTo>
                <a:lnTo>
                  <a:pt x="725373" y="109474"/>
                </a:lnTo>
                <a:lnTo>
                  <a:pt x="739796" y="110712"/>
                </a:lnTo>
                <a:lnTo>
                  <a:pt x="752665" y="114426"/>
                </a:lnTo>
                <a:lnTo>
                  <a:pt x="781627" y="139743"/>
                </a:lnTo>
                <a:lnTo>
                  <a:pt x="791730" y="177419"/>
                </a:lnTo>
                <a:lnTo>
                  <a:pt x="791730" y="215392"/>
                </a:lnTo>
                <a:lnTo>
                  <a:pt x="780999" y="256611"/>
                </a:lnTo>
                <a:lnTo>
                  <a:pt x="749661" y="284146"/>
                </a:lnTo>
                <a:lnTo>
                  <a:pt x="718820" y="289560"/>
                </a:lnTo>
                <a:lnTo>
                  <a:pt x="769469" y="289560"/>
                </a:lnTo>
                <a:lnTo>
                  <a:pt x="770669" y="288754"/>
                </a:lnTo>
                <a:lnTo>
                  <a:pt x="778616" y="281590"/>
                </a:lnTo>
                <a:lnTo>
                  <a:pt x="785370" y="273427"/>
                </a:lnTo>
                <a:lnTo>
                  <a:pt x="790930" y="264287"/>
                </a:lnTo>
                <a:lnTo>
                  <a:pt x="810005" y="264287"/>
                </a:lnTo>
                <a:lnTo>
                  <a:pt x="810005" y="130429"/>
                </a:lnTo>
                <a:lnTo>
                  <a:pt x="790930" y="130429"/>
                </a:lnTo>
                <a:lnTo>
                  <a:pt x="779557" y="114000"/>
                </a:lnTo>
                <a:lnTo>
                  <a:pt x="773913" y="109474"/>
                </a:lnTo>
                <a:close/>
              </a:path>
              <a:path w="1446530" h="306705">
                <a:moveTo>
                  <a:pt x="810005" y="0"/>
                </a:moveTo>
                <a:lnTo>
                  <a:pt x="791730" y="0"/>
                </a:lnTo>
                <a:lnTo>
                  <a:pt x="791730" y="130429"/>
                </a:lnTo>
                <a:lnTo>
                  <a:pt x="810005" y="130429"/>
                </a:lnTo>
                <a:lnTo>
                  <a:pt x="810005" y="0"/>
                </a:lnTo>
                <a:close/>
              </a:path>
              <a:path w="1446530" h="306705">
                <a:moveTo>
                  <a:pt x="945997" y="92837"/>
                </a:moveTo>
                <a:lnTo>
                  <a:pt x="906024" y="99980"/>
                </a:lnTo>
                <a:lnTo>
                  <a:pt x="862715" y="137154"/>
                </a:lnTo>
                <a:lnTo>
                  <a:pt x="849138" y="176829"/>
                </a:lnTo>
                <a:lnTo>
                  <a:pt x="847473" y="201168"/>
                </a:lnTo>
                <a:lnTo>
                  <a:pt x="849064" y="223123"/>
                </a:lnTo>
                <a:lnTo>
                  <a:pt x="862018" y="261223"/>
                </a:lnTo>
                <a:lnTo>
                  <a:pt x="887474" y="289748"/>
                </a:lnTo>
                <a:lnTo>
                  <a:pt x="922716" y="304365"/>
                </a:lnTo>
                <a:lnTo>
                  <a:pt x="943838" y="306197"/>
                </a:lnTo>
                <a:lnTo>
                  <a:pt x="965013" y="304363"/>
                </a:lnTo>
                <a:lnTo>
                  <a:pt x="983795" y="298862"/>
                </a:lnTo>
                <a:lnTo>
                  <a:pt x="1000220" y="289694"/>
                </a:lnTo>
                <a:lnTo>
                  <a:pt x="1000368" y="289560"/>
                </a:lnTo>
                <a:lnTo>
                  <a:pt x="944473" y="289560"/>
                </a:lnTo>
                <a:lnTo>
                  <a:pt x="927330" y="288037"/>
                </a:lnTo>
                <a:lnTo>
                  <a:pt x="887450" y="265303"/>
                </a:lnTo>
                <a:lnTo>
                  <a:pt x="867805" y="220118"/>
                </a:lnTo>
                <a:lnTo>
                  <a:pt x="866495" y="201168"/>
                </a:lnTo>
                <a:lnTo>
                  <a:pt x="867831" y="180754"/>
                </a:lnTo>
                <a:lnTo>
                  <a:pt x="887958" y="133731"/>
                </a:lnTo>
                <a:lnTo>
                  <a:pt x="928160" y="110996"/>
                </a:lnTo>
                <a:lnTo>
                  <a:pt x="945235" y="109474"/>
                </a:lnTo>
                <a:lnTo>
                  <a:pt x="1001667" y="109474"/>
                </a:lnTo>
                <a:lnTo>
                  <a:pt x="1000986" y="108856"/>
                </a:lnTo>
                <a:lnTo>
                  <a:pt x="984970" y="99964"/>
                </a:lnTo>
                <a:lnTo>
                  <a:pt x="966645" y="94620"/>
                </a:lnTo>
                <a:lnTo>
                  <a:pt x="945997" y="92837"/>
                </a:lnTo>
                <a:close/>
              </a:path>
              <a:path w="1446530" h="306705">
                <a:moveTo>
                  <a:pt x="1001667" y="109474"/>
                </a:moveTo>
                <a:lnTo>
                  <a:pt x="945235" y="109474"/>
                </a:lnTo>
                <a:lnTo>
                  <a:pt x="962307" y="110926"/>
                </a:lnTo>
                <a:lnTo>
                  <a:pt x="977318" y="115284"/>
                </a:lnTo>
                <a:lnTo>
                  <a:pt x="1009783" y="145670"/>
                </a:lnTo>
                <a:lnTo>
                  <a:pt x="1020927" y="199517"/>
                </a:lnTo>
                <a:lnTo>
                  <a:pt x="1019689" y="219517"/>
                </a:lnTo>
                <a:lnTo>
                  <a:pt x="1001115" y="265684"/>
                </a:lnTo>
                <a:lnTo>
                  <a:pt x="961789" y="288061"/>
                </a:lnTo>
                <a:lnTo>
                  <a:pt x="944473" y="289560"/>
                </a:lnTo>
                <a:lnTo>
                  <a:pt x="1000368" y="289560"/>
                </a:lnTo>
                <a:lnTo>
                  <a:pt x="1033579" y="242903"/>
                </a:lnTo>
                <a:lnTo>
                  <a:pt x="1039888" y="201168"/>
                </a:lnTo>
                <a:lnTo>
                  <a:pt x="1039952" y="199517"/>
                </a:lnTo>
                <a:lnTo>
                  <a:pt x="1038403" y="176131"/>
                </a:lnTo>
                <a:lnTo>
                  <a:pt x="1033675" y="155114"/>
                </a:lnTo>
                <a:lnTo>
                  <a:pt x="1025779" y="136836"/>
                </a:lnTo>
                <a:lnTo>
                  <a:pt x="1014704" y="121285"/>
                </a:lnTo>
                <a:lnTo>
                  <a:pt x="1001667" y="109474"/>
                </a:lnTo>
                <a:close/>
              </a:path>
              <a:path w="1446530" h="306705">
                <a:moveTo>
                  <a:pt x="1072108" y="97790"/>
                </a:moveTo>
                <a:lnTo>
                  <a:pt x="1051788" y="97790"/>
                </a:lnTo>
                <a:lnTo>
                  <a:pt x="1113256" y="301244"/>
                </a:lnTo>
                <a:lnTo>
                  <a:pt x="1130274" y="301244"/>
                </a:lnTo>
                <a:lnTo>
                  <a:pt x="1138024" y="277241"/>
                </a:lnTo>
                <a:lnTo>
                  <a:pt x="1122146" y="277241"/>
                </a:lnTo>
                <a:lnTo>
                  <a:pt x="1121511" y="270129"/>
                </a:lnTo>
                <a:lnTo>
                  <a:pt x="1120622" y="264414"/>
                </a:lnTo>
                <a:lnTo>
                  <a:pt x="1072108" y="97790"/>
                </a:lnTo>
                <a:close/>
              </a:path>
              <a:path w="1446530" h="306705">
                <a:moveTo>
                  <a:pt x="1201121" y="130810"/>
                </a:moveTo>
                <a:lnTo>
                  <a:pt x="1184884" y="130810"/>
                </a:lnTo>
                <a:lnTo>
                  <a:pt x="1185900" y="137922"/>
                </a:lnTo>
                <a:lnTo>
                  <a:pt x="1186916" y="143637"/>
                </a:lnTo>
                <a:lnTo>
                  <a:pt x="1188059" y="147828"/>
                </a:lnTo>
                <a:lnTo>
                  <a:pt x="1232382" y="301244"/>
                </a:lnTo>
                <a:lnTo>
                  <a:pt x="1249527" y="301244"/>
                </a:lnTo>
                <a:lnTo>
                  <a:pt x="1256974" y="277241"/>
                </a:lnTo>
                <a:lnTo>
                  <a:pt x="1240510" y="277241"/>
                </a:lnTo>
                <a:lnTo>
                  <a:pt x="1239748" y="269621"/>
                </a:lnTo>
                <a:lnTo>
                  <a:pt x="1238859" y="264033"/>
                </a:lnTo>
                <a:lnTo>
                  <a:pt x="1237843" y="260096"/>
                </a:lnTo>
                <a:lnTo>
                  <a:pt x="1201121" y="130810"/>
                </a:lnTo>
                <a:close/>
              </a:path>
              <a:path w="1446530" h="306705">
                <a:moveTo>
                  <a:pt x="1191742" y="97790"/>
                </a:moveTo>
                <a:lnTo>
                  <a:pt x="1179169" y="97790"/>
                </a:lnTo>
                <a:lnTo>
                  <a:pt x="1127480" y="260096"/>
                </a:lnTo>
                <a:lnTo>
                  <a:pt x="1125321" y="267716"/>
                </a:lnTo>
                <a:lnTo>
                  <a:pt x="1124051" y="273431"/>
                </a:lnTo>
                <a:lnTo>
                  <a:pt x="1123797" y="277241"/>
                </a:lnTo>
                <a:lnTo>
                  <a:pt x="1138024" y="277241"/>
                </a:lnTo>
                <a:lnTo>
                  <a:pt x="1179931" y="147447"/>
                </a:lnTo>
                <a:lnTo>
                  <a:pt x="1182344" y="139446"/>
                </a:lnTo>
                <a:lnTo>
                  <a:pt x="1183741" y="133858"/>
                </a:lnTo>
                <a:lnTo>
                  <a:pt x="1183995" y="130810"/>
                </a:lnTo>
                <a:lnTo>
                  <a:pt x="1201121" y="130810"/>
                </a:lnTo>
                <a:lnTo>
                  <a:pt x="1191742" y="97790"/>
                </a:lnTo>
                <a:close/>
              </a:path>
              <a:path w="1446530" h="306705">
                <a:moveTo>
                  <a:pt x="1312646" y="97790"/>
                </a:moveTo>
                <a:lnTo>
                  <a:pt x="1293850" y="97790"/>
                </a:lnTo>
                <a:lnTo>
                  <a:pt x="1243304" y="267716"/>
                </a:lnTo>
                <a:lnTo>
                  <a:pt x="1242161" y="273431"/>
                </a:lnTo>
                <a:lnTo>
                  <a:pt x="1242161" y="277241"/>
                </a:lnTo>
                <a:lnTo>
                  <a:pt x="1256974" y="277241"/>
                </a:lnTo>
                <a:lnTo>
                  <a:pt x="1312646" y="97790"/>
                </a:lnTo>
                <a:close/>
              </a:path>
              <a:path w="1446530" h="306705">
                <a:moveTo>
                  <a:pt x="1328648" y="270256"/>
                </a:moveTo>
                <a:lnTo>
                  <a:pt x="1328648" y="292354"/>
                </a:lnTo>
                <a:lnTo>
                  <a:pt x="1339076" y="298428"/>
                </a:lnTo>
                <a:lnTo>
                  <a:pt x="1350730" y="302752"/>
                </a:lnTo>
                <a:lnTo>
                  <a:pt x="1363599" y="305337"/>
                </a:lnTo>
                <a:lnTo>
                  <a:pt x="1377670" y="306197"/>
                </a:lnTo>
                <a:lnTo>
                  <a:pt x="1392813" y="305218"/>
                </a:lnTo>
                <a:lnTo>
                  <a:pt x="1406229" y="302275"/>
                </a:lnTo>
                <a:lnTo>
                  <a:pt x="1417907" y="297356"/>
                </a:lnTo>
                <a:lnTo>
                  <a:pt x="1427835" y="290449"/>
                </a:lnTo>
                <a:lnTo>
                  <a:pt x="1428679" y="289560"/>
                </a:lnTo>
                <a:lnTo>
                  <a:pt x="1379067" y="289560"/>
                </a:lnTo>
                <a:lnTo>
                  <a:pt x="1373473" y="289228"/>
                </a:lnTo>
                <a:lnTo>
                  <a:pt x="1334075" y="274494"/>
                </a:lnTo>
                <a:lnTo>
                  <a:pt x="1328648" y="270256"/>
                </a:lnTo>
                <a:close/>
              </a:path>
              <a:path w="1446530" h="306705">
                <a:moveTo>
                  <a:pt x="1395196" y="92837"/>
                </a:moveTo>
                <a:lnTo>
                  <a:pt x="1348460" y="108204"/>
                </a:lnTo>
                <a:lnTo>
                  <a:pt x="1329410" y="148336"/>
                </a:lnTo>
                <a:lnTo>
                  <a:pt x="1330148" y="157692"/>
                </a:lnTo>
                <a:lnTo>
                  <a:pt x="1357398" y="194738"/>
                </a:lnTo>
                <a:lnTo>
                  <a:pt x="1393297" y="212667"/>
                </a:lnTo>
                <a:lnTo>
                  <a:pt x="1402673" y="217630"/>
                </a:lnTo>
                <a:lnTo>
                  <a:pt x="1410406" y="222521"/>
                </a:lnTo>
                <a:lnTo>
                  <a:pt x="1416532" y="227330"/>
                </a:lnTo>
                <a:lnTo>
                  <a:pt x="1423517" y="233680"/>
                </a:lnTo>
                <a:lnTo>
                  <a:pt x="1426946" y="241427"/>
                </a:lnTo>
                <a:lnTo>
                  <a:pt x="1426946" y="250444"/>
                </a:lnTo>
                <a:lnTo>
                  <a:pt x="1423966" y="267539"/>
                </a:lnTo>
                <a:lnTo>
                  <a:pt x="1415008" y="279765"/>
                </a:lnTo>
                <a:lnTo>
                  <a:pt x="1400050" y="287109"/>
                </a:lnTo>
                <a:lnTo>
                  <a:pt x="1379067" y="289560"/>
                </a:lnTo>
                <a:lnTo>
                  <a:pt x="1428679" y="289560"/>
                </a:lnTo>
                <a:lnTo>
                  <a:pt x="1435836" y="282019"/>
                </a:lnTo>
                <a:lnTo>
                  <a:pt x="1441551" y="272542"/>
                </a:lnTo>
                <a:lnTo>
                  <a:pt x="1444980" y="262016"/>
                </a:lnTo>
                <a:lnTo>
                  <a:pt x="1446123" y="250444"/>
                </a:lnTo>
                <a:lnTo>
                  <a:pt x="1445365" y="240774"/>
                </a:lnTo>
                <a:lnTo>
                  <a:pt x="1417246" y="205184"/>
                </a:lnTo>
                <a:lnTo>
                  <a:pt x="1378424" y="185672"/>
                </a:lnTo>
                <a:lnTo>
                  <a:pt x="1368685" y="180324"/>
                </a:lnTo>
                <a:lnTo>
                  <a:pt x="1361279" y="175333"/>
                </a:lnTo>
                <a:lnTo>
                  <a:pt x="1356207" y="170687"/>
                </a:lnTo>
                <a:lnTo>
                  <a:pt x="1351127" y="164592"/>
                </a:lnTo>
                <a:lnTo>
                  <a:pt x="1348460" y="156718"/>
                </a:lnTo>
                <a:lnTo>
                  <a:pt x="1348460" y="147066"/>
                </a:lnTo>
                <a:lnTo>
                  <a:pt x="1375067" y="112125"/>
                </a:lnTo>
                <a:lnTo>
                  <a:pt x="1393164" y="109474"/>
                </a:lnTo>
                <a:lnTo>
                  <a:pt x="1440154" y="109474"/>
                </a:lnTo>
                <a:lnTo>
                  <a:pt x="1440154" y="103632"/>
                </a:lnTo>
                <a:lnTo>
                  <a:pt x="1430343" y="98891"/>
                </a:lnTo>
                <a:lnTo>
                  <a:pt x="1419580" y="95519"/>
                </a:lnTo>
                <a:lnTo>
                  <a:pt x="1407864" y="93505"/>
                </a:lnTo>
                <a:lnTo>
                  <a:pt x="1395196" y="92837"/>
                </a:lnTo>
                <a:close/>
              </a:path>
              <a:path w="1446530" h="306705">
                <a:moveTo>
                  <a:pt x="1440154" y="109474"/>
                </a:moveTo>
                <a:lnTo>
                  <a:pt x="1393164" y="109474"/>
                </a:lnTo>
                <a:lnTo>
                  <a:pt x="1405239" y="110400"/>
                </a:lnTo>
                <a:lnTo>
                  <a:pt x="1417088" y="113172"/>
                </a:lnTo>
                <a:lnTo>
                  <a:pt x="1428722" y="117778"/>
                </a:lnTo>
                <a:lnTo>
                  <a:pt x="1440154" y="124206"/>
                </a:lnTo>
                <a:lnTo>
                  <a:pt x="1440154" y="109474"/>
                </a:lnTo>
                <a:close/>
              </a:path>
            </a:pathLst>
          </a:custGeom>
          <a:solidFill>
            <a:srgbClr val="FFFFFF">
              <a:alpha val="9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6369" y="3298316"/>
            <a:ext cx="2042795" cy="396875"/>
          </a:xfrm>
          <a:custGeom>
            <a:avLst/>
            <a:gdLst/>
            <a:ahLst/>
            <a:cxnLst/>
            <a:rect l="l" t="t" r="r" b="b"/>
            <a:pathLst>
              <a:path w="2042795" h="396875">
                <a:moveTo>
                  <a:pt x="18287" y="16383"/>
                </a:moveTo>
                <a:lnTo>
                  <a:pt x="0" y="16383"/>
                </a:lnTo>
                <a:lnTo>
                  <a:pt x="0" y="301244"/>
                </a:lnTo>
                <a:lnTo>
                  <a:pt x="19672" y="301244"/>
                </a:lnTo>
                <a:lnTo>
                  <a:pt x="19586" y="84782"/>
                </a:lnTo>
                <a:lnTo>
                  <a:pt x="19327" y="75295"/>
                </a:lnTo>
                <a:lnTo>
                  <a:pt x="18895" y="65784"/>
                </a:lnTo>
                <a:lnTo>
                  <a:pt x="18287" y="56261"/>
                </a:lnTo>
                <a:lnTo>
                  <a:pt x="36757" y="56261"/>
                </a:lnTo>
                <a:lnTo>
                  <a:pt x="18287" y="16383"/>
                </a:lnTo>
                <a:close/>
              </a:path>
              <a:path w="2042795" h="396875">
                <a:moveTo>
                  <a:pt x="36757" y="56261"/>
                </a:moveTo>
                <a:lnTo>
                  <a:pt x="19278" y="56261"/>
                </a:lnTo>
                <a:lnTo>
                  <a:pt x="21497" y="64073"/>
                </a:lnTo>
                <a:lnTo>
                  <a:pt x="23864" y="71326"/>
                </a:lnTo>
                <a:lnTo>
                  <a:pt x="26165" y="77460"/>
                </a:lnTo>
                <a:lnTo>
                  <a:pt x="28613" y="83058"/>
                </a:lnTo>
                <a:lnTo>
                  <a:pt x="130340" y="301244"/>
                </a:lnTo>
                <a:lnTo>
                  <a:pt x="136702" y="301244"/>
                </a:lnTo>
                <a:lnTo>
                  <a:pt x="151371" y="269494"/>
                </a:lnTo>
                <a:lnTo>
                  <a:pt x="133515" y="269494"/>
                </a:lnTo>
                <a:lnTo>
                  <a:pt x="132067" y="265175"/>
                </a:lnTo>
                <a:lnTo>
                  <a:pt x="130670" y="261366"/>
                </a:lnTo>
                <a:lnTo>
                  <a:pt x="129349" y="257937"/>
                </a:lnTo>
                <a:lnTo>
                  <a:pt x="127558" y="253492"/>
                </a:lnTo>
                <a:lnTo>
                  <a:pt x="125971" y="248920"/>
                </a:lnTo>
                <a:lnTo>
                  <a:pt x="125247" y="247142"/>
                </a:lnTo>
                <a:lnTo>
                  <a:pt x="124574" y="245872"/>
                </a:lnTo>
                <a:lnTo>
                  <a:pt x="36757" y="56261"/>
                </a:lnTo>
                <a:close/>
              </a:path>
              <a:path w="2042795" h="396875">
                <a:moveTo>
                  <a:pt x="265849" y="57023"/>
                </a:moveTo>
                <a:lnTo>
                  <a:pt x="249161" y="57023"/>
                </a:lnTo>
                <a:lnTo>
                  <a:pt x="247934" y="77460"/>
                </a:lnTo>
                <a:lnTo>
                  <a:pt x="247521" y="84851"/>
                </a:lnTo>
                <a:lnTo>
                  <a:pt x="247098" y="94234"/>
                </a:lnTo>
                <a:lnTo>
                  <a:pt x="246976" y="301244"/>
                </a:lnTo>
                <a:lnTo>
                  <a:pt x="265849" y="301244"/>
                </a:lnTo>
                <a:lnTo>
                  <a:pt x="265849" y="57023"/>
                </a:lnTo>
                <a:close/>
              </a:path>
              <a:path w="2042795" h="396875">
                <a:moveTo>
                  <a:pt x="265849" y="16383"/>
                </a:moveTo>
                <a:lnTo>
                  <a:pt x="248361" y="16383"/>
                </a:lnTo>
                <a:lnTo>
                  <a:pt x="143649" y="244221"/>
                </a:lnTo>
                <a:lnTo>
                  <a:pt x="139280" y="256286"/>
                </a:lnTo>
                <a:lnTo>
                  <a:pt x="137033" y="262636"/>
                </a:lnTo>
                <a:lnTo>
                  <a:pt x="136893" y="263144"/>
                </a:lnTo>
                <a:lnTo>
                  <a:pt x="134708" y="269494"/>
                </a:lnTo>
                <a:lnTo>
                  <a:pt x="151371" y="269494"/>
                </a:lnTo>
                <a:lnTo>
                  <a:pt x="238036" y="81915"/>
                </a:lnTo>
                <a:lnTo>
                  <a:pt x="240245" y="77079"/>
                </a:lnTo>
                <a:lnTo>
                  <a:pt x="242780" y="71135"/>
                </a:lnTo>
                <a:lnTo>
                  <a:pt x="245408" y="64644"/>
                </a:lnTo>
                <a:lnTo>
                  <a:pt x="248361" y="57023"/>
                </a:lnTo>
                <a:lnTo>
                  <a:pt x="265849" y="57023"/>
                </a:lnTo>
                <a:lnTo>
                  <a:pt x="265849" y="16383"/>
                </a:lnTo>
                <a:close/>
              </a:path>
              <a:path w="2042795" h="396875">
                <a:moveTo>
                  <a:pt x="333692" y="16383"/>
                </a:moveTo>
                <a:lnTo>
                  <a:pt x="325742" y="16383"/>
                </a:lnTo>
                <a:lnTo>
                  <a:pt x="322262" y="17653"/>
                </a:lnTo>
                <a:lnTo>
                  <a:pt x="319150" y="20447"/>
                </a:lnTo>
                <a:lnTo>
                  <a:pt x="316039" y="23113"/>
                </a:lnTo>
                <a:lnTo>
                  <a:pt x="314533" y="26543"/>
                </a:lnTo>
                <a:lnTo>
                  <a:pt x="314477" y="35560"/>
                </a:lnTo>
                <a:lnTo>
                  <a:pt x="316001" y="39243"/>
                </a:lnTo>
                <a:lnTo>
                  <a:pt x="322097" y="45085"/>
                </a:lnTo>
                <a:lnTo>
                  <a:pt x="325615" y="46609"/>
                </a:lnTo>
                <a:lnTo>
                  <a:pt x="333819" y="46609"/>
                </a:lnTo>
                <a:lnTo>
                  <a:pt x="337464" y="45085"/>
                </a:lnTo>
                <a:lnTo>
                  <a:pt x="343560" y="38988"/>
                </a:lnTo>
                <a:lnTo>
                  <a:pt x="344979" y="35560"/>
                </a:lnTo>
                <a:lnTo>
                  <a:pt x="345084" y="26543"/>
                </a:lnTo>
                <a:lnTo>
                  <a:pt x="343522" y="22987"/>
                </a:lnTo>
                <a:lnTo>
                  <a:pt x="337299" y="17653"/>
                </a:lnTo>
                <a:lnTo>
                  <a:pt x="333692" y="16383"/>
                </a:lnTo>
                <a:close/>
              </a:path>
              <a:path w="2042795" h="396875">
                <a:moveTo>
                  <a:pt x="338924" y="97790"/>
                </a:moveTo>
                <a:lnTo>
                  <a:pt x="320636" y="97790"/>
                </a:lnTo>
                <a:lnTo>
                  <a:pt x="320636" y="301244"/>
                </a:lnTo>
                <a:lnTo>
                  <a:pt x="338924" y="301244"/>
                </a:lnTo>
                <a:lnTo>
                  <a:pt x="338924" y="97790"/>
                </a:lnTo>
                <a:close/>
              </a:path>
              <a:path w="2042795" h="396875">
                <a:moveTo>
                  <a:pt x="387375" y="97790"/>
                </a:moveTo>
                <a:lnTo>
                  <a:pt x="365912" y="97790"/>
                </a:lnTo>
                <a:lnTo>
                  <a:pt x="432663" y="201930"/>
                </a:lnTo>
                <a:lnTo>
                  <a:pt x="364718" y="301244"/>
                </a:lnTo>
                <a:lnTo>
                  <a:pt x="386968" y="301244"/>
                </a:lnTo>
                <a:lnTo>
                  <a:pt x="431876" y="232156"/>
                </a:lnTo>
                <a:lnTo>
                  <a:pt x="434327" y="228346"/>
                </a:lnTo>
                <a:lnTo>
                  <a:pt x="435254" y="226695"/>
                </a:lnTo>
                <a:lnTo>
                  <a:pt x="442404" y="215392"/>
                </a:lnTo>
                <a:lnTo>
                  <a:pt x="462946" y="215392"/>
                </a:lnTo>
                <a:lnTo>
                  <a:pt x="453732" y="201549"/>
                </a:lnTo>
                <a:lnTo>
                  <a:pt x="462618" y="188213"/>
                </a:lnTo>
                <a:lnTo>
                  <a:pt x="443204" y="188213"/>
                </a:lnTo>
                <a:lnTo>
                  <a:pt x="442010" y="185928"/>
                </a:lnTo>
                <a:lnTo>
                  <a:pt x="438492" y="180086"/>
                </a:lnTo>
                <a:lnTo>
                  <a:pt x="387375" y="97790"/>
                </a:lnTo>
                <a:close/>
              </a:path>
              <a:path w="2042795" h="396875">
                <a:moveTo>
                  <a:pt x="462946" y="215392"/>
                </a:moveTo>
                <a:lnTo>
                  <a:pt x="443204" y="215392"/>
                </a:lnTo>
                <a:lnTo>
                  <a:pt x="496849" y="301244"/>
                </a:lnTo>
                <a:lnTo>
                  <a:pt x="520090" y="301244"/>
                </a:lnTo>
                <a:lnTo>
                  <a:pt x="462946" y="215392"/>
                </a:lnTo>
                <a:close/>
              </a:path>
              <a:path w="2042795" h="396875">
                <a:moveTo>
                  <a:pt x="522871" y="97790"/>
                </a:moveTo>
                <a:lnTo>
                  <a:pt x="501408" y="97790"/>
                </a:lnTo>
                <a:lnTo>
                  <a:pt x="454126" y="171577"/>
                </a:lnTo>
                <a:lnTo>
                  <a:pt x="443992" y="188213"/>
                </a:lnTo>
                <a:lnTo>
                  <a:pt x="462618" y="188213"/>
                </a:lnTo>
                <a:lnTo>
                  <a:pt x="522871" y="97790"/>
                </a:lnTo>
                <a:close/>
              </a:path>
              <a:path w="2042795" h="396875">
                <a:moveTo>
                  <a:pt x="624217" y="92837"/>
                </a:moveTo>
                <a:lnTo>
                  <a:pt x="571961" y="109982"/>
                </a:lnTo>
                <a:lnTo>
                  <a:pt x="547265" y="139438"/>
                </a:lnTo>
                <a:lnTo>
                  <a:pt x="534602" y="176966"/>
                </a:lnTo>
                <a:lnTo>
                  <a:pt x="533018" y="198374"/>
                </a:lnTo>
                <a:lnTo>
                  <a:pt x="534533" y="222638"/>
                </a:lnTo>
                <a:lnTo>
                  <a:pt x="546649" y="262453"/>
                </a:lnTo>
                <a:lnTo>
                  <a:pt x="585273" y="299148"/>
                </a:lnTo>
                <a:lnTo>
                  <a:pt x="620839" y="306197"/>
                </a:lnTo>
                <a:lnTo>
                  <a:pt x="639849" y="304792"/>
                </a:lnTo>
                <a:lnTo>
                  <a:pt x="657939" y="300577"/>
                </a:lnTo>
                <a:lnTo>
                  <a:pt x="675110" y="293552"/>
                </a:lnTo>
                <a:lnTo>
                  <a:pt x="681708" y="289560"/>
                </a:lnTo>
                <a:lnTo>
                  <a:pt x="624611" y="289560"/>
                </a:lnTo>
                <a:lnTo>
                  <a:pt x="608623" y="288083"/>
                </a:lnTo>
                <a:lnTo>
                  <a:pt x="571461" y="265938"/>
                </a:lnTo>
                <a:lnTo>
                  <a:pt x="553304" y="220110"/>
                </a:lnTo>
                <a:lnTo>
                  <a:pt x="552094" y="200279"/>
                </a:lnTo>
                <a:lnTo>
                  <a:pt x="702691" y="200279"/>
                </a:lnTo>
                <a:lnTo>
                  <a:pt x="702691" y="192150"/>
                </a:lnTo>
                <a:lnTo>
                  <a:pt x="702197" y="183642"/>
                </a:lnTo>
                <a:lnTo>
                  <a:pt x="552881" y="183642"/>
                </a:lnTo>
                <a:lnTo>
                  <a:pt x="555970" y="166780"/>
                </a:lnTo>
                <a:lnTo>
                  <a:pt x="576033" y="128650"/>
                </a:lnTo>
                <a:lnTo>
                  <a:pt x="609725" y="110684"/>
                </a:lnTo>
                <a:lnTo>
                  <a:pt x="623417" y="109474"/>
                </a:lnTo>
                <a:lnTo>
                  <a:pt x="672763" y="109474"/>
                </a:lnTo>
                <a:lnTo>
                  <a:pt x="671189" y="107838"/>
                </a:lnTo>
                <a:lnTo>
                  <a:pt x="657744" y="99504"/>
                </a:lnTo>
                <a:lnTo>
                  <a:pt x="642086" y="94503"/>
                </a:lnTo>
                <a:lnTo>
                  <a:pt x="624217" y="92837"/>
                </a:lnTo>
                <a:close/>
              </a:path>
              <a:path w="2042795" h="396875">
                <a:moveTo>
                  <a:pt x="691362" y="264287"/>
                </a:moveTo>
                <a:lnTo>
                  <a:pt x="674974" y="275361"/>
                </a:lnTo>
                <a:lnTo>
                  <a:pt x="658387" y="283257"/>
                </a:lnTo>
                <a:lnTo>
                  <a:pt x="641599" y="287986"/>
                </a:lnTo>
                <a:lnTo>
                  <a:pt x="624611" y="289560"/>
                </a:lnTo>
                <a:lnTo>
                  <a:pt x="681708" y="289560"/>
                </a:lnTo>
                <a:lnTo>
                  <a:pt x="691362" y="283718"/>
                </a:lnTo>
                <a:lnTo>
                  <a:pt x="691362" y="264287"/>
                </a:lnTo>
                <a:close/>
              </a:path>
              <a:path w="2042795" h="396875">
                <a:moveTo>
                  <a:pt x="672763" y="109474"/>
                </a:moveTo>
                <a:lnTo>
                  <a:pt x="623417" y="109474"/>
                </a:lnTo>
                <a:lnTo>
                  <a:pt x="636483" y="110708"/>
                </a:lnTo>
                <a:lnTo>
                  <a:pt x="648058" y="114395"/>
                </a:lnTo>
                <a:lnTo>
                  <a:pt x="678800" y="152384"/>
                </a:lnTo>
                <a:lnTo>
                  <a:pt x="683615" y="183642"/>
                </a:lnTo>
                <a:lnTo>
                  <a:pt x="702197" y="183642"/>
                </a:lnTo>
                <a:lnTo>
                  <a:pt x="701424" y="170316"/>
                </a:lnTo>
                <a:lnTo>
                  <a:pt x="697623" y="150923"/>
                </a:lnTo>
                <a:lnTo>
                  <a:pt x="691289" y="133983"/>
                </a:lnTo>
                <a:lnTo>
                  <a:pt x="682421" y="119507"/>
                </a:lnTo>
                <a:lnTo>
                  <a:pt x="672763" y="109474"/>
                </a:lnTo>
                <a:close/>
              </a:path>
              <a:path w="2042795" h="396875">
                <a:moveTo>
                  <a:pt x="818235" y="92837"/>
                </a:moveTo>
                <a:lnTo>
                  <a:pt x="780746" y="100457"/>
                </a:lnTo>
                <a:lnTo>
                  <a:pt x="739621" y="139743"/>
                </a:lnTo>
                <a:lnTo>
                  <a:pt x="726662" y="179645"/>
                </a:lnTo>
                <a:lnTo>
                  <a:pt x="725043" y="203073"/>
                </a:lnTo>
                <a:lnTo>
                  <a:pt x="726526" y="225936"/>
                </a:lnTo>
                <a:lnTo>
                  <a:pt x="738394" y="263759"/>
                </a:lnTo>
                <a:lnTo>
                  <a:pt x="775981" y="299339"/>
                </a:lnTo>
                <a:lnTo>
                  <a:pt x="810107" y="306197"/>
                </a:lnTo>
                <a:lnTo>
                  <a:pt x="821992" y="305502"/>
                </a:lnTo>
                <a:lnTo>
                  <a:pt x="833269" y="303402"/>
                </a:lnTo>
                <a:lnTo>
                  <a:pt x="843951" y="299874"/>
                </a:lnTo>
                <a:lnTo>
                  <a:pt x="854049" y="294894"/>
                </a:lnTo>
                <a:lnTo>
                  <a:pt x="861973" y="289560"/>
                </a:lnTo>
                <a:lnTo>
                  <a:pt x="811250" y="289560"/>
                </a:lnTo>
                <a:lnTo>
                  <a:pt x="797134" y="288129"/>
                </a:lnTo>
                <a:lnTo>
                  <a:pt x="762889" y="266573"/>
                </a:lnTo>
                <a:lnTo>
                  <a:pt x="745290" y="221406"/>
                </a:lnTo>
                <a:lnTo>
                  <a:pt x="744118" y="201549"/>
                </a:lnTo>
                <a:lnTo>
                  <a:pt x="745421" y="181242"/>
                </a:lnTo>
                <a:lnTo>
                  <a:pt x="764971" y="134112"/>
                </a:lnTo>
                <a:lnTo>
                  <a:pt x="802540" y="111019"/>
                </a:lnTo>
                <a:lnTo>
                  <a:pt x="817854" y="109474"/>
                </a:lnTo>
                <a:lnTo>
                  <a:pt x="866386" y="109474"/>
                </a:lnTo>
                <a:lnTo>
                  <a:pt x="857383" y="102250"/>
                </a:lnTo>
                <a:lnTo>
                  <a:pt x="839452" y="95192"/>
                </a:lnTo>
                <a:lnTo>
                  <a:pt x="818235" y="92837"/>
                </a:lnTo>
                <a:close/>
              </a:path>
              <a:path w="2042795" h="396875">
                <a:moveTo>
                  <a:pt x="902436" y="264287"/>
                </a:moveTo>
                <a:lnTo>
                  <a:pt x="884148" y="264287"/>
                </a:lnTo>
                <a:lnTo>
                  <a:pt x="884148" y="301244"/>
                </a:lnTo>
                <a:lnTo>
                  <a:pt x="902436" y="301244"/>
                </a:lnTo>
                <a:lnTo>
                  <a:pt x="902436" y="264287"/>
                </a:lnTo>
                <a:close/>
              </a:path>
              <a:path w="2042795" h="396875">
                <a:moveTo>
                  <a:pt x="866386" y="109474"/>
                </a:moveTo>
                <a:lnTo>
                  <a:pt x="817854" y="109474"/>
                </a:lnTo>
                <a:lnTo>
                  <a:pt x="832237" y="110712"/>
                </a:lnTo>
                <a:lnTo>
                  <a:pt x="845096" y="114426"/>
                </a:lnTo>
                <a:lnTo>
                  <a:pt x="874088" y="139743"/>
                </a:lnTo>
                <a:lnTo>
                  <a:pt x="884148" y="177419"/>
                </a:lnTo>
                <a:lnTo>
                  <a:pt x="884148" y="215392"/>
                </a:lnTo>
                <a:lnTo>
                  <a:pt x="873432" y="256611"/>
                </a:lnTo>
                <a:lnTo>
                  <a:pt x="842127" y="284146"/>
                </a:lnTo>
                <a:lnTo>
                  <a:pt x="811250" y="289560"/>
                </a:lnTo>
                <a:lnTo>
                  <a:pt x="861973" y="289560"/>
                </a:lnTo>
                <a:lnTo>
                  <a:pt x="863169" y="288754"/>
                </a:lnTo>
                <a:lnTo>
                  <a:pt x="871099" y="281590"/>
                </a:lnTo>
                <a:lnTo>
                  <a:pt x="877838" y="273427"/>
                </a:lnTo>
                <a:lnTo>
                  <a:pt x="883386" y="264287"/>
                </a:lnTo>
                <a:lnTo>
                  <a:pt x="902436" y="264287"/>
                </a:lnTo>
                <a:lnTo>
                  <a:pt x="902436" y="130429"/>
                </a:lnTo>
                <a:lnTo>
                  <a:pt x="883386" y="130429"/>
                </a:lnTo>
                <a:lnTo>
                  <a:pt x="872028" y="114000"/>
                </a:lnTo>
                <a:lnTo>
                  <a:pt x="866386" y="109474"/>
                </a:lnTo>
                <a:close/>
              </a:path>
              <a:path w="2042795" h="396875">
                <a:moveTo>
                  <a:pt x="902436" y="0"/>
                </a:moveTo>
                <a:lnTo>
                  <a:pt x="884148" y="0"/>
                </a:lnTo>
                <a:lnTo>
                  <a:pt x="884148" y="130429"/>
                </a:lnTo>
                <a:lnTo>
                  <a:pt x="902436" y="130429"/>
                </a:lnTo>
                <a:lnTo>
                  <a:pt x="902436" y="0"/>
                </a:lnTo>
                <a:close/>
              </a:path>
              <a:path w="2042795" h="396875">
                <a:moveTo>
                  <a:pt x="1138275" y="16383"/>
                </a:moveTo>
                <a:lnTo>
                  <a:pt x="1059154" y="16383"/>
                </a:lnTo>
                <a:lnTo>
                  <a:pt x="1059154" y="301244"/>
                </a:lnTo>
                <a:lnTo>
                  <a:pt x="1078839" y="301244"/>
                </a:lnTo>
                <a:lnTo>
                  <a:pt x="1078839" y="174244"/>
                </a:lnTo>
                <a:lnTo>
                  <a:pt x="1160038" y="174244"/>
                </a:lnTo>
                <a:lnTo>
                  <a:pt x="1151991" y="169291"/>
                </a:lnTo>
                <a:lnTo>
                  <a:pt x="1151991" y="168529"/>
                </a:lnTo>
                <a:lnTo>
                  <a:pt x="1167015" y="164647"/>
                </a:lnTo>
                <a:lnTo>
                  <a:pt x="1180264" y="158908"/>
                </a:lnTo>
                <a:lnTo>
                  <a:pt x="1183954" y="156463"/>
                </a:lnTo>
                <a:lnTo>
                  <a:pt x="1078839" y="156463"/>
                </a:lnTo>
                <a:lnTo>
                  <a:pt x="1078839" y="34417"/>
                </a:lnTo>
                <a:lnTo>
                  <a:pt x="1194560" y="34417"/>
                </a:lnTo>
                <a:lnTo>
                  <a:pt x="1185799" y="27795"/>
                </a:lnTo>
                <a:lnTo>
                  <a:pt x="1171978" y="21447"/>
                </a:lnTo>
                <a:lnTo>
                  <a:pt x="1156132" y="17647"/>
                </a:lnTo>
                <a:lnTo>
                  <a:pt x="1138275" y="16383"/>
                </a:lnTo>
                <a:close/>
              </a:path>
              <a:path w="2042795" h="396875">
                <a:moveTo>
                  <a:pt x="1160038" y="174244"/>
                </a:moveTo>
                <a:lnTo>
                  <a:pt x="1114272" y="174244"/>
                </a:lnTo>
                <a:lnTo>
                  <a:pt x="1122696" y="174811"/>
                </a:lnTo>
                <a:lnTo>
                  <a:pt x="1130417" y="176498"/>
                </a:lnTo>
                <a:lnTo>
                  <a:pt x="1161218" y="205922"/>
                </a:lnTo>
                <a:lnTo>
                  <a:pt x="1205077" y="301244"/>
                </a:lnTo>
                <a:lnTo>
                  <a:pt x="1227302" y="301244"/>
                </a:lnTo>
                <a:lnTo>
                  <a:pt x="1185011" y="210438"/>
                </a:lnTo>
                <a:lnTo>
                  <a:pt x="1176869" y="195008"/>
                </a:lnTo>
                <a:lnTo>
                  <a:pt x="1168644" y="183007"/>
                </a:lnTo>
                <a:lnTo>
                  <a:pt x="1160347" y="174434"/>
                </a:lnTo>
                <a:lnTo>
                  <a:pt x="1160038" y="174244"/>
                </a:lnTo>
                <a:close/>
              </a:path>
              <a:path w="2042795" h="396875">
                <a:moveTo>
                  <a:pt x="1194560" y="34417"/>
                </a:moveTo>
                <a:lnTo>
                  <a:pt x="1132052" y="34417"/>
                </a:lnTo>
                <a:lnTo>
                  <a:pt x="1147221" y="35389"/>
                </a:lnTo>
                <a:lnTo>
                  <a:pt x="1160532" y="38290"/>
                </a:lnTo>
                <a:lnTo>
                  <a:pt x="1194552" y="68167"/>
                </a:lnTo>
                <a:lnTo>
                  <a:pt x="1198854" y="92456"/>
                </a:lnTo>
                <a:lnTo>
                  <a:pt x="1197661" y="106529"/>
                </a:lnTo>
                <a:lnTo>
                  <a:pt x="1169243" y="146819"/>
                </a:lnTo>
                <a:lnTo>
                  <a:pt x="1127988" y="156463"/>
                </a:lnTo>
                <a:lnTo>
                  <a:pt x="1183954" y="156463"/>
                </a:lnTo>
                <a:lnTo>
                  <a:pt x="1214713" y="118713"/>
                </a:lnTo>
                <a:lnTo>
                  <a:pt x="1219174" y="90424"/>
                </a:lnTo>
                <a:lnTo>
                  <a:pt x="1217819" y="74564"/>
                </a:lnTo>
                <a:lnTo>
                  <a:pt x="1213761" y="60325"/>
                </a:lnTo>
                <a:lnTo>
                  <a:pt x="1207012" y="47704"/>
                </a:lnTo>
                <a:lnTo>
                  <a:pt x="1197584" y="36703"/>
                </a:lnTo>
                <a:lnTo>
                  <a:pt x="1194560" y="34417"/>
                </a:lnTo>
                <a:close/>
              </a:path>
              <a:path w="2042795" h="396875">
                <a:moveTo>
                  <a:pt x="1343507" y="92837"/>
                </a:moveTo>
                <a:lnTo>
                  <a:pt x="1291322" y="109982"/>
                </a:lnTo>
                <a:lnTo>
                  <a:pt x="1266626" y="139438"/>
                </a:lnTo>
                <a:lnTo>
                  <a:pt x="1253915" y="176966"/>
                </a:lnTo>
                <a:lnTo>
                  <a:pt x="1252321" y="198374"/>
                </a:lnTo>
                <a:lnTo>
                  <a:pt x="1253843" y="222638"/>
                </a:lnTo>
                <a:lnTo>
                  <a:pt x="1265984" y="262453"/>
                </a:lnTo>
                <a:lnTo>
                  <a:pt x="1304582" y="299148"/>
                </a:lnTo>
                <a:lnTo>
                  <a:pt x="1340205" y="306197"/>
                </a:lnTo>
                <a:lnTo>
                  <a:pt x="1359184" y="304792"/>
                </a:lnTo>
                <a:lnTo>
                  <a:pt x="1377257" y="300577"/>
                </a:lnTo>
                <a:lnTo>
                  <a:pt x="1394426" y="293552"/>
                </a:lnTo>
                <a:lnTo>
                  <a:pt x="1401029" y="289560"/>
                </a:lnTo>
                <a:lnTo>
                  <a:pt x="1343888" y="289560"/>
                </a:lnTo>
                <a:lnTo>
                  <a:pt x="1327932" y="288083"/>
                </a:lnTo>
                <a:lnTo>
                  <a:pt x="1290802" y="265938"/>
                </a:lnTo>
                <a:lnTo>
                  <a:pt x="1272586" y="220110"/>
                </a:lnTo>
                <a:lnTo>
                  <a:pt x="1271371" y="200279"/>
                </a:lnTo>
                <a:lnTo>
                  <a:pt x="1421993" y="200279"/>
                </a:lnTo>
                <a:lnTo>
                  <a:pt x="1421993" y="192150"/>
                </a:lnTo>
                <a:lnTo>
                  <a:pt x="1421501" y="183642"/>
                </a:lnTo>
                <a:lnTo>
                  <a:pt x="1272260" y="183642"/>
                </a:lnTo>
                <a:lnTo>
                  <a:pt x="1275336" y="166780"/>
                </a:lnTo>
                <a:lnTo>
                  <a:pt x="1295374" y="128650"/>
                </a:lnTo>
                <a:lnTo>
                  <a:pt x="1329057" y="110684"/>
                </a:lnTo>
                <a:lnTo>
                  <a:pt x="1342745" y="109474"/>
                </a:lnTo>
                <a:lnTo>
                  <a:pt x="1392095" y="109474"/>
                </a:lnTo>
                <a:lnTo>
                  <a:pt x="1390513" y="107838"/>
                </a:lnTo>
                <a:lnTo>
                  <a:pt x="1377035" y="99504"/>
                </a:lnTo>
                <a:lnTo>
                  <a:pt x="1361366" y="94503"/>
                </a:lnTo>
                <a:lnTo>
                  <a:pt x="1343507" y="92837"/>
                </a:lnTo>
                <a:close/>
              </a:path>
              <a:path w="2042795" h="396875">
                <a:moveTo>
                  <a:pt x="1410690" y="264287"/>
                </a:moveTo>
                <a:lnTo>
                  <a:pt x="1394305" y="275361"/>
                </a:lnTo>
                <a:lnTo>
                  <a:pt x="1377718" y="283257"/>
                </a:lnTo>
                <a:lnTo>
                  <a:pt x="1360916" y="287986"/>
                </a:lnTo>
                <a:lnTo>
                  <a:pt x="1343888" y="289560"/>
                </a:lnTo>
                <a:lnTo>
                  <a:pt x="1401029" y="289560"/>
                </a:lnTo>
                <a:lnTo>
                  <a:pt x="1410690" y="283718"/>
                </a:lnTo>
                <a:lnTo>
                  <a:pt x="1410690" y="264287"/>
                </a:lnTo>
                <a:close/>
              </a:path>
              <a:path w="2042795" h="396875">
                <a:moveTo>
                  <a:pt x="1392095" y="109474"/>
                </a:moveTo>
                <a:lnTo>
                  <a:pt x="1342745" y="109474"/>
                </a:lnTo>
                <a:lnTo>
                  <a:pt x="1355816" y="110708"/>
                </a:lnTo>
                <a:lnTo>
                  <a:pt x="1367399" y="114395"/>
                </a:lnTo>
                <a:lnTo>
                  <a:pt x="1398117" y="152384"/>
                </a:lnTo>
                <a:lnTo>
                  <a:pt x="1402943" y="183642"/>
                </a:lnTo>
                <a:lnTo>
                  <a:pt x="1421501" y="183642"/>
                </a:lnTo>
                <a:lnTo>
                  <a:pt x="1420731" y="170316"/>
                </a:lnTo>
                <a:lnTo>
                  <a:pt x="1416945" y="150923"/>
                </a:lnTo>
                <a:lnTo>
                  <a:pt x="1410635" y="133983"/>
                </a:lnTo>
                <a:lnTo>
                  <a:pt x="1401800" y="119507"/>
                </a:lnTo>
                <a:lnTo>
                  <a:pt x="1392095" y="109474"/>
                </a:lnTo>
                <a:close/>
              </a:path>
              <a:path w="2042795" h="396875">
                <a:moveTo>
                  <a:pt x="1578645" y="109474"/>
                </a:moveTo>
                <a:lnTo>
                  <a:pt x="1531340" y="109474"/>
                </a:lnTo>
                <a:lnTo>
                  <a:pt x="1552916" y="113589"/>
                </a:lnTo>
                <a:lnTo>
                  <a:pt x="1568313" y="125920"/>
                </a:lnTo>
                <a:lnTo>
                  <a:pt x="1577542" y="146442"/>
                </a:lnTo>
                <a:lnTo>
                  <a:pt x="1580616" y="175133"/>
                </a:lnTo>
                <a:lnTo>
                  <a:pt x="1518132" y="184404"/>
                </a:lnTo>
                <a:lnTo>
                  <a:pt x="1487221" y="192643"/>
                </a:lnTo>
                <a:lnTo>
                  <a:pt x="1465157" y="206121"/>
                </a:lnTo>
                <a:lnTo>
                  <a:pt x="1451927" y="224837"/>
                </a:lnTo>
                <a:lnTo>
                  <a:pt x="1447520" y="248793"/>
                </a:lnTo>
                <a:lnTo>
                  <a:pt x="1448588" y="260705"/>
                </a:lnTo>
                <a:lnTo>
                  <a:pt x="1473631" y="297088"/>
                </a:lnTo>
                <a:lnTo>
                  <a:pt x="1510385" y="306197"/>
                </a:lnTo>
                <a:lnTo>
                  <a:pt x="1521404" y="305431"/>
                </a:lnTo>
                <a:lnTo>
                  <a:pt x="1531959" y="303117"/>
                </a:lnTo>
                <a:lnTo>
                  <a:pt x="1542014" y="299231"/>
                </a:lnTo>
                <a:lnTo>
                  <a:pt x="1551533" y="293750"/>
                </a:lnTo>
                <a:lnTo>
                  <a:pt x="1557002" y="289560"/>
                </a:lnTo>
                <a:lnTo>
                  <a:pt x="1512290" y="289560"/>
                </a:lnTo>
                <a:lnTo>
                  <a:pt x="1502196" y="288823"/>
                </a:lnTo>
                <a:lnTo>
                  <a:pt x="1469856" y="264525"/>
                </a:lnTo>
                <a:lnTo>
                  <a:pt x="1466824" y="248031"/>
                </a:lnTo>
                <a:lnTo>
                  <a:pt x="1467634" y="237313"/>
                </a:lnTo>
                <a:lnTo>
                  <a:pt x="1497383" y="205898"/>
                </a:lnTo>
                <a:lnTo>
                  <a:pt x="1580616" y="191770"/>
                </a:lnTo>
                <a:lnTo>
                  <a:pt x="1598904" y="191770"/>
                </a:lnTo>
                <a:lnTo>
                  <a:pt x="1598904" y="168910"/>
                </a:lnTo>
                <a:lnTo>
                  <a:pt x="1597833" y="151451"/>
                </a:lnTo>
                <a:lnTo>
                  <a:pt x="1594618" y="136207"/>
                </a:lnTo>
                <a:lnTo>
                  <a:pt x="1589260" y="123154"/>
                </a:lnTo>
                <a:lnTo>
                  <a:pt x="1581759" y="112268"/>
                </a:lnTo>
                <a:lnTo>
                  <a:pt x="1578645" y="109474"/>
                </a:lnTo>
                <a:close/>
              </a:path>
              <a:path w="2042795" h="396875">
                <a:moveTo>
                  <a:pt x="1598904" y="260477"/>
                </a:moveTo>
                <a:lnTo>
                  <a:pt x="1580616" y="260477"/>
                </a:lnTo>
                <a:lnTo>
                  <a:pt x="1580616" y="301244"/>
                </a:lnTo>
                <a:lnTo>
                  <a:pt x="1598904" y="301244"/>
                </a:lnTo>
                <a:lnTo>
                  <a:pt x="1598904" y="260477"/>
                </a:lnTo>
                <a:close/>
              </a:path>
              <a:path w="2042795" h="396875">
                <a:moveTo>
                  <a:pt x="1598904" y="191770"/>
                </a:moveTo>
                <a:lnTo>
                  <a:pt x="1580616" y="191770"/>
                </a:lnTo>
                <a:lnTo>
                  <a:pt x="1580616" y="211709"/>
                </a:lnTo>
                <a:lnTo>
                  <a:pt x="1579402" y="228070"/>
                </a:lnTo>
                <a:lnTo>
                  <a:pt x="1561185" y="267843"/>
                </a:lnTo>
                <a:lnTo>
                  <a:pt x="1526413" y="288202"/>
                </a:lnTo>
                <a:lnTo>
                  <a:pt x="1512290" y="289560"/>
                </a:lnTo>
                <a:lnTo>
                  <a:pt x="1557002" y="289560"/>
                </a:lnTo>
                <a:lnTo>
                  <a:pt x="1560298" y="287033"/>
                </a:lnTo>
                <a:lnTo>
                  <a:pt x="1567932" y="279257"/>
                </a:lnTo>
                <a:lnTo>
                  <a:pt x="1574447" y="270408"/>
                </a:lnTo>
                <a:lnTo>
                  <a:pt x="1579854" y="260477"/>
                </a:lnTo>
                <a:lnTo>
                  <a:pt x="1598904" y="260477"/>
                </a:lnTo>
                <a:lnTo>
                  <a:pt x="1598904" y="191770"/>
                </a:lnTo>
                <a:close/>
              </a:path>
              <a:path w="2042795" h="396875">
                <a:moveTo>
                  <a:pt x="1533118" y="92837"/>
                </a:moveTo>
                <a:lnTo>
                  <a:pt x="1487529" y="102516"/>
                </a:lnTo>
                <a:lnTo>
                  <a:pt x="1466062" y="114554"/>
                </a:lnTo>
                <a:lnTo>
                  <a:pt x="1466062" y="136525"/>
                </a:lnTo>
                <a:lnTo>
                  <a:pt x="1482066" y="124690"/>
                </a:lnTo>
                <a:lnTo>
                  <a:pt x="1498272" y="116236"/>
                </a:lnTo>
                <a:lnTo>
                  <a:pt x="1514693" y="111164"/>
                </a:lnTo>
                <a:lnTo>
                  <a:pt x="1531340" y="109474"/>
                </a:lnTo>
                <a:lnTo>
                  <a:pt x="1578645" y="109474"/>
                </a:lnTo>
                <a:lnTo>
                  <a:pt x="1572284" y="103766"/>
                </a:lnTo>
                <a:lnTo>
                  <a:pt x="1561010" y="97694"/>
                </a:lnTo>
                <a:lnTo>
                  <a:pt x="1547951" y="94051"/>
                </a:lnTo>
                <a:lnTo>
                  <a:pt x="1533118" y="92837"/>
                </a:lnTo>
                <a:close/>
              </a:path>
              <a:path w="2042795" h="396875">
                <a:moveTo>
                  <a:pt x="1664817" y="0"/>
                </a:moveTo>
                <a:lnTo>
                  <a:pt x="1646529" y="0"/>
                </a:lnTo>
                <a:lnTo>
                  <a:pt x="1646529" y="301244"/>
                </a:lnTo>
                <a:lnTo>
                  <a:pt x="1664817" y="301244"/>
                </a:lnTo>
                <a:lnTo>
                  <a:pt x="1664817" y="0"/>
                </a:lnTo>
                <a:close/>
              </a:path>
              <a:path w="2042795" h="396875">
                <a:moveTo>
                  <a:pt x="1729714" y="16383"/>
                </a:moveTo>
                <a:lnTo>
                  <a:pt x="1721713" y="16383"/>
                </a:lnTo>
                <a:lnTo>
                  <a:pt x="1718284" y="17653"/>
                </a:lnTo>
                <a:lnTo>
                  <a:pt x="1712061" y="23113"/>
                </a:lnTo>
                <a:lnTo>
                  <a:pt x="1710469" y="26543"/>
                </a:lnTo>
                <a:lnTo>
                  <a:pt x="1710410" y="35560"/>
                </a:lnTo>
                <a:lnTo>
                  <a:pt x="1711934" y="39243"/>
                </a:lnTo>
                <a:lnTo>
                  <a:pt x="1718030" y="45085"/>
                </a:lnTo>
                <a:lnTo>
                  <a:pt x="1721586" y="46609"/>
                </a:lnTo>
                <a:lnTo>
                  <a:pt x="1729841" y="46609"/>
                </a:lnTo>
                <a:lnTo>
                  <a:pt x="1733397" y="45085"/>
                </a:lnTo>
                <a:lnTo>
                  <a:pt x="1739493" y="38988"/>
                </a:lnTo>
                <a:lnTo>
                  <a:pt x="1740912" y="35560"/>
                </a:lnTo>
                <a:lnTo>
                  <a:pt x="1741017" y="26543"/>
                </a:lnTo>
                <a:lnTo>
                  <a:pt x="1739493" y="22987"/>
                </a:lnTo>
                <a:lnTo>
                  <a:pt x="1736445" y="20320"/>
                </a:lnTo>
                <a:lnTo>
                  <a:pt x="1733270" y="17653"/>
                </a:lnTo>
                <a:lnTo>
                  <a:pt x="1729714" y="16383"/>
                </a:lnTo>
                <a:close/>
              </a:path>
              <a:path w="2042795" h="396875">
                <a:moveTo>
                  <a:pt x="1734921" y="97790"/>
                </a:moveTo>
                <a:lnTo>
                  <a:pt x="1716633" y="97790"/>
                </a:lnTo>
                <a:lnTo>
                  <a:pt x="1716633" y="301244"/>
                </a:lnTo>
                <a:lnTo>
                  <a:pt x="1734921" y="301244"/>
                </a:lnTo>
                <a:lnTo>
                  <a:pt x="1734921" y="97790"/>
                </a:lnTo>
                <a:close/>
              </a:path>
              <a:path w="2042795" h="396875">
                <a:moveTo>
                  <a:pt x="1867763" y="375793"/>
                </a:moveTo>
                <a:lnTo>
                  <a:pt x="1867763" y="394081"/>
                </a:lnTo>
                <a:lnTo>
                  <a:pt x="1872462" y="395859"/>
                </a:lnTo>
                <a:lnTo>
                  <a:pt x="1877669" y="396875"/>
                </a:lnTo>
                <a:lnTo>
                  <a:pt x="1883638" y="396875"/>
                </a:lnTo>
                <a:lnTo>
                  <a:pt x="1922778" y="378587"/>
                </a:lnTo>
                <a:lnTo>
                  <a:pt x="1878050" y="378587"/>
                </a:lnTo>
                <a:lnTo>
                  <a:pt x="1872589" y="377571"/>
                </a:lnTo>
                <a:lnTo>
                  <a:pt x="1867763" y="375793"/>
                </a:lnTo>
                <a:close/>
              </a:path>
              <a:path w="2042795" h="396875">
                <a:moveTo>
                  <a:pt x="1885289" y="97790"/>
                </a:moveTo>
                <a:lnTo>
                  <a:pt x="1867255" y="97790"/>
                </a:lnTo>
                <a:lnTo>
                  <a:pt x="1867255" y="104110"/>
                </a:lnTo>
                <a:lnTo>
                  <a:pt x="1941931" y="299720"/>
                </a:lnTo>
                <a:lnTo>
                  <a:pt x="1923008" y="344805"/>
                </a:lnTo>
                <a:lnTo>
                  <a:pt x="1915317" y="359566"/>
                </a:lnTo>
                <a:lnTo>
                  <a:pt x="1906339" y="370125"/>
                </a:lnTo>
                <a:lnTo>
                  <a:pt x="1896076" y="376469"/>
                </a:lnTo>
                <a:lnTo>
                  <a:pt x="1884527" y="378587"/>
                </a:lnTo>
                <a:lnTo>
                  <a:pt x="1922778" y="378587"/>
                </a:lnTo>
                <a:lnTo>
                  <a:pt x="1943074" y="342773"/>
                </a:lnTo>
                <a:lnTo>
                  <a:pt x="1969143" y="278384"/>
                </a:lnTo>
                <a:lnTo>
                  <a:pt x="1951202" y="278384"/>
                </a:lnTo>
                <a:lnTo>
                  <a:pt x="1950567" y="276479"/>
                </a:lnTo>
                <a:lnTo>
                  <a:pt x="1949932" y="274193"/>
                </a:lnTo>
                <a:lnTo>
                  <a:pt x="1949424" y="271653"/>
                </a:lnTo>
                <a:lnTo>
                  <a:pt x="1948916" y="269748"/>
                </a:lnTo>
                <a:lnTo>
                  <a:pt x="1947990" y="266985"/>
                </a:lnTo>
                <a:lnTo>
                  <a:pt x="1946630" y="263525"/>
                </a:lnTo>
                <a:lnTo>
                  <a:pt x="1885289" y="97790"/>
                </a:lnTo>
                <a:close/>
              </a:path>
              <a:path w="2042795" h="396875">
                <a:moveTo>
                  <a:pt x="1813534" y="114554"/>
                </a:moveTo>
                <a:lnTo>
                  <a:pt x="1795246" y="114554"/>
                </a:lnTo>
                <a:lnTo>
                  <a:pt x="1795246" y="251206"/>
                </a:lnTo>
                <a:lnTo>
                  <a:pt x="1798076" y="274855"/>
                </a:lnTo>
                <a:lnTo>
                  <a:pt x="1806549" y="291719"/>
                </a:lnTo>
                <a:lnTo>
                  <a:pt x="1820642" y="301819"/>
                </a:lnTo>
                <a:lnTo>
                  <a:pt x="1840331" y="305181"/>
                </a:lnTo>
                <a:lnTo>
                  <a:pt x="1846717" y="304772"/>
                </a:lnTo>
                <a:lnTo>
                  <a:pt x="1853317" y="303530"/>
                </a:lnTo>
                <a:lnTo>
                  <a:pt x="1860155" y="301430"/>
                </a:lnTo>
                <a:lnTo>
                  <a:pt x="1867255" y="298450"/>
                </a:lnTo>
                <a:lnTo>
                  <a:pt x="1867255" y="288798"/>
                </a:lnTo>
                <a:lnTo>
                  <a:pt x="1832203" y="288798"/>
                </a:lnTo>
                <a:lnTo>
                  <a:pt x="1824583" y="285623"/>
                </a:lnTo>
                <a:lnTo>
                  <a:pt x="1813639" y="251206"/>
                </a:lnTo>
                <a:lnTo>
                  <a:pt x="1813534" y="114554"/>
                </a:lnTo>
                <a:close/>
              </a:path>
              <a:path w="2042795" h="396875">
                <a:moveTo>
                  <a:pt x="1867255" y="281432"/>
                </a:moveTo>
                <a:lnTo>
                  <a:pt x="1860800" y="284618"/>
                </a:lnTo>
                <a:lnTo>
                  <a:pt x="1854571" y="286924"/>
                </a:lnTo>
                <a:lnTo>
                  <a:pt x="1848556" y="288325"/>
                </a:lnTo>
                <a:lnTo>
                  <a:pt x="1842744" y="288798"/>
                </a:lnTo>
                <a:lnTo>
                  <a:pt x="1867255" y="288798"/>
                </a:lnTo>
                <a:lnTo>
                  <a:pt x="1867255" y="281432"/>
                </a:lnTo>
                <a:close/>
              </a:path>
              <a:path w="2042795" h="396875">
                <a:moveTo>
                  <a:pt x="2042261" y="97790"/>
                </a:moveTo>
                <a:lnTo>
                  <a:pt x="2022322" y="97790"/>
                </a:lnTo>
                <a:lnTo>
                  <a:pt x="1956790" y="264668"/>
                </a:lnTo>
                <a:lnTo>
                  <a:pt x="1951964" y="278384"/>
                </a:lnTo>
                <a:lnTo>
                  <a:pt x="1969143" y="278384"/>
                </a:lnTo>
                <a:lnTo>
                  <a:pt x="2042261" y="97790"/>
                </a:lnTo>
                <a:close/>
              </a:path>
              <a:path w="2042795" h="396875">
                <a:moveTo>
                  <a:pt x="1864842" y="97790"/>
                </a:moveTo>
                <a:lnTo>
                  <a:pt x="1758670" y="97790"/>
                </a:lnTo>
                <a:lnTo>
                  <a:pt x="1758670" y="114554"/>
                </a:lnTo>
                <a:lnTo>
                  <a:pt x="1867255" y="114554"/>
                </a:lnTo>
                <a:lnTo>
                  <a:pt x="1867255" y="104110"/>
                </a:lnTo>
                <a:lnTo>
                  <a:pt x="1864842" y="97790"/>
                </a:lnTo>
                <a:close/>
              </a:path>
              <a:path w="2042795" h="396875">
                <a:moveTo>
                  <a:pt x="1867255" y="97790"/>
                </a:moveTo>
                <a:lnTo>
                  <a:pt x="1864842" y="97790"/>
                </a:lnTo>
                <a:lnTo>
                  <a:pt x="1867255" y="104110"/>
                </a:lnTo>
                <a:lnTo>
                  <a:pt x="1867255" y="97790"/>
                </a:lnTo>
                <a:close/>
              </a:path>
              <a:path w="2042795" h="396875">
                <a:moveTo>
                  <a:pt x="1813534" y="38862"/>
                </a:moveTo>
                <a:lnTo>
                  <a:pt x="1810613" y="39878"/>
                </a:lnTo>
                <a:lnTo>
                  <a:pt x="1807565" y="40894"/>
                </a:lnTo>
                <a:lnTo>
                  <a:pt x="1804390" y="41783"/>
                </a:lnTo>
                <a:lnTo>
                  <a:pt x="1801215" y="42799"/>
                </a:lnTo>
                <a:lnTo>
                  <a:pt x="1798167" y="43942"/>
                </a:lnTo>
                <a:lnTo>
                  <a:pt x="1795246" y="44958"/>
                </a:lnTo>
                <a:lnTo>
                  <a:pt x="1795246" y="97790"/>
                </a:lnTo>
                <a:lnTo>
                  <a:pt x="1813534" y="97790"/>
                </a:lnTo>
                <a:lnTo>
                  <a:pt x="1813534" y="38862"/>
                </a:lnTo>
                <a:close/>
              </a:path>
            </a:pathLst>
          </a:custGeom>
          <a:solidFill>
            <a:srgbClr val="FFFFFF">
              <a:alpha val="9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387" y="2276855"/>
            <a:ext cx="6123432" cy="9479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32" y="2302764"/>
            <a:ext cx="6019863" cy="844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916" y="2250948"/>
            <a:ext cx="6761988" cy="77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6049" y="2277364"/>
            <a:ext cx="6659511" cy="674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8431" y="2250948"/>
            <a:ext cx="6426708" cy="77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3489" y="2277364"/>
            <a:ext cx="6324307" cy="674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1104" y="2252472"/>
            <a:ext cx="4946904" cy="972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364" y="2277491"/>
            <a:ext cx="4843792" cy="8694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53727" y="2103882"/>
            <a:ext cx="862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Immersive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54161" y="2103882"/>
            <a:ext cx="10223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Holographic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8810" y="1274825"/>
            <a:ext cx="4700955" cy="175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070" y="1489583"/>
            <a:ext cx="4784229" cy="173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97785" y="2736595"/>
            <a:ext cx="56756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2E2E2E"/>
                </a:solidFill>
                <a:latin typeface="Segoe UI Semibold"/>
                <a:cs typeface="Segoe UI Semibold"/>
              </a:rPr>
              <a:t>Gaze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tells you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where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the user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is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looking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in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the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world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and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lets you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determine  their</a:t>
            </a:r>
            <a:r>
              <a:rPr sz="1400" b="0" spc="-15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intent.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8486" y="3698240"/>
            <a:ext cx="538289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2E2E2E"/>
                </a:solidFill>
                <a:latin typeface="Segoe UI Semibold"/>
                <a:cs typeface="Segoe UI Semibold"/>
              </a:rPr>
              <a:t>Gesture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input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lets you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interact with your holograms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naturally using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your  hands or a</a:t>
            </a:r>
            <a:r>
              <a:rPr sz="1400" b="0" spc="-45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spc="-25" dirty="0">
                <a:solidFill>
                  <a:srgbClr val="2E2E2E"/>
                </a:solidFill>
                <a:latin typeface="Segoe UI Light"/>
                <a:cs typeface="Segoe UI Light"/>
              </a:rPr>
              <a:t>clicker.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18486" y="4293463"/>
            <a:ext cx="3824604" cy="6045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400" b="1" dirty="0">
                <a:solidFill>
                  <a:srgbClr val="2E2E2E"/>
                </a:solidFill>
                <a:latin typeface="Segoe UI Semibold"/>
                <a:cs typeface="Segoe UI Semibold"/>
              </a:rPr>
              <a:t>Game </a:t>
            </a:r>
            <a:r>
              <a:rPr sz="1400" b="1" spc="-10" dirty="0">
                <a:solidFill>
                  <a:srgbClr val="2E2E2E"/>
                </a:solidFill>
                <a:latin typeface="Segoe UI Semibold"/>
                <a:cs typeface="Segoe UI Semibold"/>
              </a:rPr>
              <a:t>pads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– Navigate,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target, scroll,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zoom,</a:t>
            </a:r>
            <a:r>
              <a:rPr sz="1400" b="0" spc="-105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select.</a:t>
            </a:r>
            <a:endParaRPr sz="140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b="1" spc="-5" dirty="0">
                <a:solidFill>
                  <a:srgbClr val="2E2E2E"/>
                </a:solidFill>
                <a:latin typeface="Segoe UI Semibold"/>
                <a:cs typeface="Segoe UI Semibold"/>
              </a:rPr>
              <a:t>Mouse </a:t>
            </a:r>
            <a:r>
              <a:rPr sz="1400" b="1" dirty="0">
                <a:solidFill>
                  <a:srgbClr val="2E2E2E"/>
                </a:solidFill>
                <a:latin typeface="Segoe UI Semibold"/>
                <a:cs typeface="Segoe UI Semibold"/>
              </a:rPr>
              <a:t>and </a:t>
            </a:r>
            <a:r>
              <a:rPr sz="1400" b="1" spc="-10" dirty="0">
                <a:solidFill>
                  <a:srgbClr val="2E2E2E"/>
                </a:solidFill>
                <a:latin typeface="Segoe UI Semibold"/>
                <a:cs typeface="Segoe UI Semibold"/>
              </a:rPr>
              <a:t>keyboard</a:t>
            </a:r>
            <a:r>
              <a:rPr sz="1400" b="0" spc="-10" dirty="0">
                <a:solidFill>
                  <a:srgbClr val="2E2E2E"/>
                </a:solidFill>
                <a:latin typeface="Segoe UI Light"/>
                <a:cs typeface="Segoe UI Light"/>
              </a:rPr>
              <a:t>: </a:t>
            </a:r>
            <a:r>
              <a:rPr sz="1400" b="0" spc="-15" dirty="0">
                <a:solidFill>
                  <a:srgbClr val="2E2E2E"/>
                </a:solidFill>
                <a:latin typeface="Segoe UI Light"/>
                <a:cs typeface="Segoe UI Light"/>
              </a:rPr>
              <a:t>Point,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click, text</a:t>
            </a:r>
            <a:r>
              <a:rPr sz="1400" b="0" spc="-25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input.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21535" y="5397195"/>
            <a:ext cx="5389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0" spc="-25" dirty="0">
                <a:solidFill>
                  <a:srgbClr val="2E2E2E"/>
                </a:solidFill>
                <a:latin typeface="Segoe UI Light"/>
                <a:cs typeface="Segoe UI Light"/>
              </a:rPr>
              <a:t>Voice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allows you to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directly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command a hologram without having to</a:t>
            </a:r>
            <a:r>
              <a:rPr sz="1400" b="0" spc="-150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use 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gestures. </a:t>
            </a:r>
            <a:r>
              <a:rPr sz="1400" b="0" spc="-65" dirty="0">
                <a:solidFill>
                  <a:srgbClr val="2E2E2E"/>
                </a:solidFill>
                <a:latin typeface="Segoe UI Light"/>
                <a:cs typeface="Segoe UI Light"/>
              </a:rPr>
              <a:t>You </a:t>
            </a:r>
            <a:r>
              <a:rPr sz="1400" b="0" spc="-5" dirty="0">
                <a:solidFill>
                  <a:srgbClr val="2E2E2E"/>
                </a:solidFill>
                <a:latin typeface="Segoe UI Light"/>
                <a:cs typeface="Segoe UI Light"/>
              </a:rPr>
              <a:t>simply gaze at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a hologram and speak your</a:t>
            </a:r>
            <a:r>
              <a:rPr sz="1400" b="0" spc="-20" dirty="0">
                <a:solidFill>
                  <a:srgbClr val="2E2E2E"/>
                </a:solidFill>
                <a:latin typeface="Segoe UI Light"/>
                <a:cs typeface="Segoe UI Light"/>
              </a:rPr>
              <a:t> </a:t>
            </a:r>
            <a:r>
              <a:rPr sz="1400" b="0" dirty="0">
                <a:solidFill>
                  <a:srgbClr val="2E2E2E"/>
                </a:solidFill>
                <a:latin typeface="Segoe UI Light"/>
                <a:cs typeface="Segoe UI Light"/>
              </a:rPr>
              <a:t>command.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8827" y="2375916"/>
            <a:ext cx="1386840" cy="1182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827" y="3697223"/>
            <a:ext cx="1411223" cy="12024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8827" y="5038344"/>
            <a:ext cx="1420368" cy="12100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516239" y="2760345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35920" y="2767329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16239" y="3775024"/>
            <a:ext cx="297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35920" y="4396816"/>
            <a:ext cx="2978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11667" y="4409313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16239" y="5424627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35920" y="5431942"/>
            <a:ext cx="297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AF50"/>
                </a:solidFill>
                <a:latin typeface="Wingdings"/>
                <a:cs typeface="Wingdings"/>
              </a:rPr>
              <a:t>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508812" y="367030"/>
            <a:ext cx="221234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Input</a:t>
            </a:r>
            <a:r>
              <a:rPr sz="3200" b="0" spc="-2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95" dirty="0">
                <a:solidFill>
                  <a:srgbClr val="0078D6"/>
                </a:solidFill>
                <a:latin typeface="Segoe UI Light"/>
                <a:cs typeface="Segoe UI Light"/>
              </a:rPr>
              <a:t>diversity</a:t>
            </a:r>
            <a:endParaRPr sz="3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910082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10" dirty="0"/>
              <a:t>Universal </a:t>
            </a:r>
            <a:r>
              <a:rPr sz="5300" spc="15" dirty="0"/>
              <a:t>Windows</a:t>
            </a:r>
            <a:r>
              <a:rPr sz="5300" spc="-30" dirty="0"/>
              <a:t> </a:t>
            </a:r>
            <a:r>
              <a:rPr sz="5300" spc="10" dirty="0"/>
              <a:t>Platform</a:t>
            </a:r>
            <a:endParaRPr sz="5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985519">
              <a:lnSpc>
                <a:spcPts val="4020"/>
              </a:lnSpc>
              <a:spcBef>
                <a:spcPts val="615"/>
              </a:spcBef>
            </a:pPr>
            <a:r>
              <a:rPr spc="15" dirty="0"/>
              <a:t>Common </a:t>
            </a:r>
            <a:r>
              <a:rPr spc="10" dirty="0"/>
              <a:t>API</a:t>
            </a:r>
            <a:r>
              <a:rPr spc="-60" dirty="0"/>
              <a:t> </a:t>
            </a:r>
            <a:r>
              <a:rPr spc="20" dirty="0"/>
              <a:t>surface  </a:t>
            </a:r>
            <a:r>
              <a:rPr spc="5" dirty="0"/>
              <a:t>across </a:t>
            </a:r>
            <a:r>
              <a:rPr spc="10" dirty="0"/>
              <a:t>all</a:t>
            </a:r>
            <a:r>
              <a:rPr dirty="0"/>
              <a:t> </a:t>
            </a:r>
            <a:r>
              <a:rPr spc="10" dirty="0"/>
              <a:t>devices</a:t>
            </a:r>
          </a:p>
          <a:p>
            <a:pPr marL="12700" marR="121920">
              <a:lnSpc>
                <a:spcPts val="6430"/>
              </a:lnSpc>
              <a:spcBef>
                <a:spcPts val="484"/>
              </a:spcBef>
            </a:pPr>
            <a:r>
              <a:rPr spc="20" dirty="0"/>
              <a:t>One </a:t>
            </a:r>
            <a:r>
              <a:rPr spc="10" dirty="0"/>
              <a:t>Universal </a:t>
            </a:r>
            <a:r>
              <a:rPr spc="-30" dirty="0"/>
              <a:t>Store  </a:t>
            </a:r>
            <a:r>
              <a:rPr spc="10" dirty="0"/>
              <a:t>Apps </a:t>
            </a:r>
            <a:r>
              <a:rPr spc="-10" dirty="0"/>
              <a:t>are </a:t>
            </a:r>
            <a:r>
              <a:rPr spc="10" dirty="0"/>
              <a:t>packaged</a:t>
            </a:r>
            <a:r>
              <a:rPr spc="-10" dirty="0"/>
              <a:t> </a:t>
            </a:r>
            <a:r>
              <a:rPr spc="15" dirty="0"/>
              <a:t>using</a:t>
            </a:r>
          </a:p>
          <a:p>
            <a:pPr marL="12700">
              <a:lnSpc>
                <a:spcPts val="3490"/>
              </a:lnSpc>
            </a:pPr>
            <a:r>
              <a:rPr spc="5" dirty="0"/>
              <a:t>.Appx</a:t>
            </a:r>
            <a:r>
              <a:rPr spc="25" dirty="0"/>
              <a:t> </a:t>
            </a:r>
            <a:r>
              <a:rPr spc="5" dirty="0"/>
              <a:t>Format</a:t>
            </a:r>
          </a:p>
          <a:p>
            <a:pPr marL="12700" marR="5080">
              <a:lnSpc>
                <a:spcPts val="4029"/>
              </a:lnSpc>
              <a:spcBef>
                <a:spcPts val="2470"/>
              </a:spcBef>
            </a:pPr>
            <a:r>
              <a:rPr spc="10" dirty="0"/>
              <a:t>Extension SDKs for</a:t>
            </a:r>
            <a:r>
              <a:rPr spc="-55" dirty="0"/>
              <a:t> </a:t>
            </a:r>
            <a:r>
              <a:rPr spc="15" dirty="0"/>
              <a:t>device  </a:t>
            </a:r>
            <a:r>
              <a:rPr spc="10" dirty="0"/>
              <a:t>optimization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14528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UWP</a:t>
            </a:r>
          </a:p>
        </p:txBody>
      </p:sp>
      <p:sp>
        <p:nvSpPr>
          <p:cNvPr id="4" name="object 4"/>
          <p:cNvSpPr/>
          <p:nvPr/>
        </p:nvSpPr>
        <p:spPr>
          <a:xfrm>
            <a:off x="7935468" y="5513832"/>
            <a:ext cx="1549907" cy="835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42731" y="861060"/>
            <a:ext cx="935735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18804" y="922019"/>
            <a:ext cx="643127" cy="4831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0707" y="990600"/>
            <a:ext cx="376427" cy="3550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86343" y="1115567"/>
            <a:ext cx="289559" cy="272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9571" y="1685544"/>
            <a:ext cx="1583435" cy="838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59568" y="2048255"/>
            <a:ext cx="1292352" cy="7178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85376" y="2069592"/>
            <a:ext cx="1008887" cy="5593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27692" y="4419600"/>
            <a:ext cx="1531620" cy="5791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11968" y="3130295"/>
            <a:ext cx="1325879" cy="6812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128247" y="3747515"/>
            <a:ext cx="376427" cy="94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317223" y="3761232"/>
            <a:ext cx="265175" cy="155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53198" y="975105"/>
            <a:ext cx="729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Mobile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34298" y="2122678"/>
            <a:ext cx="954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D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e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sk</a:t>
            </a:r>
            <a:r>
              <a:rPr sz="1800" spc="-15" dirty="0">
                <a:solidFill>
                  <a:srgbClr val="737373"/>
                </a:solidFill>
                <a:latin typeface="Segoe UI"/>
                <a:cs typeface="Segoe UI"/>
              </a:rPr>
              <a:t>t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op*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93226" y="3403803"/>
            <a:ext cx="530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X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b</a:t>
            </a:r>
            <a:r>
              <a:rPr sz="1800" spc="-30" dirty="0">
                <a:solidFill>
                  <a:srgbClr val="737373"/>
                </a:solidFill>
                <a:latin typeface="Segoe UI"/>
                <a:cs typeface="Segoe UI"/>
              </a:rPr>
              <a:t>o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x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76919" y="4565142"/>
            <a:ext cx="1264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Holographic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2736" y="5760516"/>
            <a:ext cx="8585835" cy="1084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77364" algn="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H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ub</a:t>
            </a:r>
            <a:endParaRPr sz="18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i="1" dirty="0">
                <a:solidFill>
                  <a:srgbClr val="737373"/>
                </a:solidFill>
                <a:latin typeface="Segoe UI"/>
                <a:cs typeface="Segoe UI"/>
              </a:rPr>
              <a:t>*In </a:t>
            </a:r>
            <a:r>
              <a:rPr sz="1800" i="1" spc="-20" dirty="0">
                <a:solidFill>
                  <a:srgbClr val="737373"/>
                </a:solidFill>
                <a:latin typeface="Segoe UI"/>
                <a:cs typeface="Segoe UI"/>
              </a:rPr>
              <a:t>Devcenter, </a:t>
            </a:r>
            <a:r>
              <a:rPr sz="1800" i="1" spc="-5" dirty="0">
                <a:solidFill>
                  <a:srgbClr val="737373"/>
                </a:solidFill>
                <a:latin typeface="Segoe UI"/>
                <a:cs typeface="Segoe UI"/>
              </a:rPr>
              <a:t>Immersive </a:t>
            </a:r>
            <a:r>
              <a:rPr sz="1800" i="1" spc="-10" dirty="0">
                <a:solidFill>
                  <a:srgbClr val="737373"/>
                </a:solidFill>
                <a:latin typeface="Segoe UI"/>
                <a:cs typeface="Segoe UI"/>
              </a:rPr>
              <a:t>headset </a:t>
            </a:r>
            <a:r>
              <a:rPr sz="1800" i="1" spc="-5" dirty="0">
                <a:solidFill>
                  <a:srgbClr val="737373"/>
                </a:solidFill>
                <a:latin typeface="Segoe UI"/>
                <a:cs typeface="Segoe UI"/>
              </a:rPr>
              <a:t>experiences are desktop experiences, not</a:t>
            </a:r>
            <a:r>
              <a:rPr sz="1800" i="1" spc="19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800" i="1" spc="-5" dirty="0">
                <a:solidFill>
                  <a:srgbClr val="737373"/>
                </a:solidFill>
                <a:latin typeface="Segoe UI"/>
                <a:cs typeface="Segoe UI"/>
              </a:rPr>
              <a:t>Holographic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1283" y="1187196"/>
            <a:ext cx="8409432" cy="53797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8812" y="367030"/>
            <a:ext cx="620522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Goal:</a:t>
            </a:r>
            <a:r>
              <a:rPr sz="3200" b="0" spc="-18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High</a:t>
            </a:r>
            <a:r>
              <a:rPr sz="3200" b="0" spc="-2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95" dirty="0">
                <a:solidFill>
                  <a:srgbClr val="0078D6"/>
                </a:solidFill>
                <a:latin typeface="Segoe UI Light"/>
                <a:cs typeface="Segoe UI Light"/>
              </a:rPr>
              <a:t>quality</a:t>
            </a:r>
            <a:r>
              <a:rPr sz="3200" b="0" spc="-17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MR</a:t>
            </a:r>
            <a:r>
              <a:rPr sz="3200" b="0" spc="-21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apps</a:t>
            </a:r>
            <a:r>
              <a:rPr sz="3200" b="0" spc="-22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in</a:t>
            </a:r>
            <a:r>
              <a:rPr sz="3200" b="0" spc="-21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75" dirty="0">
                <a:solidFill>
                  <a:srgbClr val="0078D6"/>
                </a:solidFill>
                <a:latin typeface="Segoe UI Light"/>
                <a:cs typeface="Segoe UI Light"/>
              </a:rPr>
              <a:t>our</a:t>
            </a:r>
            <a:r>
              <a:rPr sz="3200" b="0" spc="-20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100" dirty="0">
                <a:solidFill>
                  <a:srgbClr val="0078D6"/>
                </a:solidFill>
                <a:latin typeface="Segoe UI Light"/>
                <a:cs typeface="Segoe UI Light"/>
              </a:rPr>
              <a:t>store</a:t>
            </a:r>
            <a:endParaRPr sz="3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674560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10" dirty="0"/>
              <a:t>Mixed Reality</a:t>
            </a:r>
            <a:r>
              <a:rPr sz="5300" spc="30" dirty="0"/>
              <a:t> </a:t>
            </a:r>
            <a:r>
              <a:rPr sz="5300" spc="-65" dirty="0"/>
              <a:t>Toolkit</a:t>
            </a:r>
            <a:endParaRPr sz="5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742" y="537413"/>
            <a:ext cx="112268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10" dirty="0">
                <a:solidFill>
                  <a:srgbClr val="0078D6"/>
                </a:solidFill>
                <a:latin typeface="Segoe UI"/>
                <a:cs typeface="Segoe UI"/>
              </a:rPr>
              <a:t>https://github.com/Microsoft/MixedRealityToolkit-Unity</a:t>
            </a:r>
            <a:endParaRPr sz="36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0223" y="1472989"/>
            <a:ext cx="8028859" cy="4553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0959" y="2007107"/>
            <a:ext cx="4022090" cy="1979930"/>
          </a:xfrm>
          <a:custGeom>
            <a:avLst/>
            <a:gdLst/>
            <a:ahLst/>
            <a:cxnLst/>
            <a:rect l="l" t="t" r="r" b="b"/>
            <a:pathLst>
              <a:path w="4022090" h="1979929">
                <a:moveTo>
                  <a:pt x="0" y="1979676"/>
                </a:moveTo>
                <a:lnTo>
                  <a:pt x="4021836" y="1979676"/>
                </a:lnTo>
                <a:lnTo>
                  <a:pt x="4021836" y="0"/>
                </a:lnTo>
                <a:lnTo>
                  <a:pt x="0" y="0"/>
                </a:lnTo>
                <a:lnTo>
                  <a:pt x="0" y="1979676"/>
                </a:lnTo>
                <a:close/>
              </a:path>
            </a:pathLst>
          </a:custGeom>
          <a:solidFill>
            <a:srgbClr val="E2E2E2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92795" y="2007107"/>
            <a:ext cx="2094230" cy="1979930"/>
          </a:xfrm>
          <a:custGeom>
            <a:avLst/>
            <a:gdLst/>
            <a:ahLst/>
            <a:cxnLst/>
            <a:rect l="l" t="t" r="r" b="b"/>
            <a:pathLst>
              <a:path w="2094229" h="1979929">
                <a:moveTo>
                  <a:pt x="0" y="1979676"/>
                </a:moveTo>
                <a:lnTo>
                  <a:pt x="2093976" y="1979676"/>
                </a:lnTo>
                <a:lnTo>
                  <a:pt x="2093976" y="0"/>
                </a:lnTo>
                <a:lnTo>
                  <a:pt x="0" y="0"/>
                </a:lnTo>
                <a:lnTo>
                  <a:pt x="0" y="1979676"/>
                </a:lnTo>
                <a:close/>
              </a:path>
            </a:pathLst>
          </a:custGeom>
          <a:solidFill>
            <a:srgbClr val="E2E2E2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24710" y="5405120"/>
            <a:ext cx="3151631" cy="199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42947" y="5651169"/>
            <a:ext cx="2914777" cy="197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25979" y="5895009"/>
            <a:ext cx="2138553" cy="1977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26961" y="5405120"/>
            <a:ext cx="3683762" cy="199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75070" y="5651169"/>
            <a:ext cx="3983989" cy="197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16751" y="5895009"/>
            <a:ext cx="3501263" cy="1977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89869" y="864108"/>
            <a:ext cx="3873018" cy="38755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64956" y="903772"/>
            <a:ext cx="3842179" cy="38358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64994" y="3290061"/>
            <a:ext cx="2704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80" dirty="0">
                <a:solidFill>
                  <a:srgbClr val="FFFFFF"/>
                </a:solidFill>
                <a:latin typeface="Segoe UI"/>
                <a:cs typeface="Segoe UI"/>
              </a:rPr>
              <a:t>PHYSICAL</a:t>
            </a:r>
            <a:r>
              <a:rPr sz="2400" spc="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Segoe UI"/>
                <a:cs typeface="Segoe UI"/>
              </a:rPr>
              <a:t>REALITY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33386" y="3290061"/>
            <a:ext cx="2451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75" dirty="0">
                <a:solidFill>
                  <a:srgbClr val="FFFFFF"/>
                </a:solidFill>
                <a:latin typeface="Segoe UI"/>
                <a:cs typeface="Segoe UI"/>
              </a:rPr>
              <a:t>DIGITAL</a:t>
            </a:r>
            <a:r>
              <a:rPr sz="2400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Segoe UI"/>
                <a:cs typeface="Segoe UI"/>
              </a:rPr>
              <a:t>REALITY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97530"/>
            <a:ext cx="47815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Developer</a:t>
            </a:r>
            <a:r>
              <a:rPr spc="-75" dirty="0"/>
              <a:t> </a:t>
            </a:r>
            <a:r>
              <a:rPr dirty="0"/>
              <a:t>Setup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20668" y="1310724"/>
            <a:ext cx="8750663" cy="5368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59182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78D6"/>
                </a:solidFill>
              </a:rPr>
              <a:t>Developer</a:t>
            </a:r>
            <a:r>
              <a:rPr spc="-45" dirty="0">
                <a:solidFill>
                  <a:srgbClr val="0078D6"/>
                </a:solidFill>
              </a:rPr>
              <a:t> </a:t>
            </a:r>
            <a:r>
              <a:rPr spc="-15" dirty="0">
                <a:solidFill>
                  <a:srgbClr val="0078D6"/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5696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>
                <a:solidFill>
                  <a:srgbClr val="0078D6"/>
                </a:solidFill>
              </a:rPr>
              <a:t>Developer</a:t>
            </a:r>
            <a:r>
              <a:rPr spc="-6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Software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53132" y="1112672"/>
            <a:ext cx="6684009" cy="249301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40"/>
              </a:spcBef>
              <a:buFont typeface="Wingdings"/>
              <a:buChar char=""/>
              <a:tabLst>
                <a:tab pos="583565" algn="l"/>
                <a:tab pos="584200" algn="l"/>
              </a:tabLst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Windows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10 </a:t>
            </a:r>
            <a:r>
              <a:rPr sz="2800" spc="-30" dirty="0">
                <a:solidFill>
                  <a:srgbClr val="0078D6"/>
                </a:solidFill>
                <a:latin typeface="Segoe UI"/>
                <a:cs typeface="Segoe UI"/>
              </a:rPr>
              <a:t>Fall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Creators Update</a:t>
            </a:r>
            <a:r>
              <a:rPr sz="2800" spc="5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(RS3)</a:t>
            </a:r>
            <a:endParaRPr sz="2800">
              <a:latin typeface="Segoe UI"/>
              <a:cs typeface="Segoe UI"/>
            </a:endParaRPr>
          </a:p>
          <a:p>
            <a:pPr marL="589915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737373"/>
                </a:solidFill>
                <a:latin typeface="Segoe UI"/>
                <a:cs typeface="Segoe UI"/>
              </a:rPr>
              <a:t>OS &gt; </a:t>
            </a:r>
            <a:r>
              <a:rPr sz="1400" spc="-5" dirty="0">
                <a:solidFill>
                  <a:srgbClr val="737373"/>
                </a:solidFill>
                <a:latin typeface="Segoe UI"/>
                <a:cs typeface="Segoe UI"/>
              </a:rPr>
              <a:t>16299.15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spcBef>
                <a:spcPts val="5"/>
              </a:spcBef>
              <a:buFont typeface="Wingdings"/>
              <a:buChar char=""/>
              <a:tabLst>
                <a:tab pos="583565" algn="l"/>
                <a:tab pos="584200" algn="l"/>
              </a:tabLst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Visual </a:t>
            </a:r>
            <a:r>
              <a:rPr sz="2800" spc="-20" dirty="0">
                <a:solidFill>
                  <a:srgbClr val="0078D6"/>
                </a:solidFill>
                <a:latin typeface="Segoe UI"/>
                <a:cs typeface="Segoe UI"/>
              </a:rPr>
              <a:t>Studio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2017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Update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3 </a:t>
            </a:r>
            <a:r>
              <a:rPr sz="2800" dirty="0">
                <a:solidFill>
                  <a:srgbClr val="0078D6"/>
                </a:solidFill>
                <a:latin typeface="Segoe UI"/>
                <a:cs typeface="Segoe UI"/>
              </a:rPr>
              <a:t>or</a:t>
            </a:r>
            <a:r>
              <a:rPr sz="2800" spc="2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4</a:t>
            </a:r>
            <a:endParaRPr sz="2800">
              <a:latin typeface="Segoe UI"/>
              <a:cs typeface="Segoe UI"/>
            </a:endParaRPr>
          </a:p>
          <a:p>
            <a:pPr marL="584200" indent="-571500">
              <a:lnSpc>
                <a:spcPct val="100000"/>
              </a:lnSpc>
              <a:spcBef>
                <a:spcPts val="2065"/>
              </a:spcBef>
              <a:buFont typeface="Wingdings"/>
              <a:buChar char=""/>
              <a:tabLst>
                <a:tab pos="583565" algn="l"/>
                <a:tab pos="584200" algn="l"/>
              </a:tabLst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Unity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2017.2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latest</a:t>
            </a:r>
            <a:r>
              <a:rPr sz="28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version</a:t>
            </a:r>
            <a:endParaRPr sz="2800">
              <a:latin typeface="Segoe UI"/>
              <a:cs typeface="Segoe UI"/>
            </a:endParaRPr>
          </a:p>
          <a:p>
            <a:pPr marL="632460">
              <a:lnSpc>
                <a:spcPct val="100000"/>
              </a:lnSpc>
              <a:spcBef>
                <a:spcPts val="475"/>
              </a:spcBef>
            </a:pPr>
            <a:r>
              <a:rPr sz="1400" dirty="0">
                <a:solidFill>
                  <a:srgbClr val="737373"/>
                </a:solidFill>
                <a:latin typeface="Segoe UI"/>
                <a:cs typeface="Segoe UI"/>
              </a:rPr>
              <a:t>Do not use </a:t>
            </a:r>
            <a:r>
              <a:rPr sz="1400" spc="-5" dirty="0">
                <a:solidFill>
                  <a:srgbClr val="737373"/>
                </a:solidFill>
                <a:latin typeface="Segoe UI"/>
                <a:cs typeface="Segoe UI"/>
              </a:rPr>
              <a:t>Unity 2017.3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3132" y="3836670"/>
            <a:ext cx="6946900" cy="1798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95"/>
              </a:spcBef>
              <a:buFont typeface="Wingdings"/>
              <a:buChar char=""/>
              <a:tabLst>
                <a:tab pos="583565" algn="l"/>
                <a:tab pos="584200" algn="l"/>
                <a:tab pos="2961640" algn="l"/>
              </a:tabLst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Windows</a:t>
            </a:r>
            <a:r>
              <a:rPr sz="280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SDK	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(16299)</a:t>
            </a:r>
            <a:endParaRPr sz="2800">
              <a:latin typeface="Segoe UI"/>
              <a:cs typeface="Segoe UI"/>
            </a:endParaRPr>
          </a:p>
          <a:p>
            <a:pPr marL="875030">
              <a:lnSpc>
                <a:spcPct val="100000"/>
              </a:lnSpc>
              <a:spcBef>
                <a:spcPts val="1065"/>
              </a:spcBef>
            </a:pPr>
            <a:r>
              <a:rPr sz="1400" spc="-5" dirty="0">
                <a:solidFill>
                  <a:srgbClr val="D73A00"/>
                </a:solidFill>
                <a:latin typeface="Segoe UI"/>
                <a:cs typeface="Segoe UI"/>
              </a:rPr>
              <a:t>https://developer.microsoft.com/en-us/windows/downloads/windows-10-sdk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marL="584200" indent="-571500">
              <a:lnSpc>
                <a:spcPct val="100000"/>
              </a:lnSpc>
              <a:buFont typeface="Wingdings"/>
              <a:buChar char=""/>
              <a:tabLst>
                <a:tab pos="583565" algn="l"/>
                <a:tab pos="584200" algn="l"/>
              </a:tabLst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Mixed </a:t>
            </a:r>
            <a:r>
              <a:rPr sz="2800" spc="-15" dirty="0">
                <a:solidFill>
                  <a:srgbClr val="0078D6"/>
                </a:solidFill>
                <a:latin typeface="Segoe UI"/>
                <a:cs typeface="Segoe UI"/>
              </a:rPr>
              <a:t>Reality </a:t>
            </a:r>
            <a:r>
              <a:rPr sz="2800" spc="-45" dirty="0">
                <a:solidFill>
                  <a:srgbClr val="0078D6"/>
                </a:solidFill>
                <a:latin typeface="Segoe UI"/>
                <a:cs typeface="Segoe UI"/>
              </a:rPr>
              <a:t>Toolkit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–Unity</a:t>
            </a:r>
            <a:r>
              <a:rPr sz="2800" spc="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737373"/>
                </a:solidFill>
                <a:latin typeface="Segoe UI"/>
                <a:cs typeface="Segoe UI"/>
              </a:rPr>
              <a:t>(optional)</a:t>
            </a:r>
            <a:endParaRPr sz="2800">
              <a:latin typeface="Segoe UI"/>
              <a:cs typeface="Segoe UI"/>
            </a:endParaRPr>
          </a:p>
          <a:p>
            <a:pPr marL="927100">
              <a:lnSpc>
                <a:spcPct val="100000"/>
              </a:lnSpc>
              <a:spcBef>
                <a:spcPts val="475"/>
              </a:spcBef>
            </a:pPr>
            <a:r>
              <a:rPr sz="1400" spc="-5" dirty="0">
                <a:solidFill>
                  <a:srgbClr val="D73A00"/>
                </a:solidFill>
                <a:latin typeface="Segoe UI"/>
                <a:cs typeface="Segoe UI"/>
              </a:rPr>
              <a:t>https://github.com/Microsoft/MixedRealityToolkit-Unity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1604" y="2511551"/>
            <a:ext cx="10582498" cy="4152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87623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78D6"/>
                </a:solidFill>
              </a:rPr>
              <a:t>Visual </a:t>
            </a:r>
            <a:r>
              <a:rPr spc="-25" dirty="0">
                <a:solidFill>
                  <a:srgbClr val="0078D6"/>
                </a:solidFill>
              </a:rPr>
              <a:t>Studio </a:t>
            </a:r>
            <a:r>
              <a:rPr dirty="0">
                <a:solidFill>
                  <a:srgbClr val="0078D6"/>
                </a:solidFill>
              </a:rPr>
              <a:t>Setup </a:t>
            </a:r>
            <a:r>
              <a:rPr spc="-5" dirty="0">
                <a:solidFill>
                  <a:srgbClr val="0078D6"/>
                </a:solidFill>
              </a:rPr>
              <a:t>for</a:t>
            </a:r>
            <a:r>
              <a:rPr spc="-80" dirty="0">
                <a:solidFill>
                  <a:srgbClr val="0078D6"/>
                </a:solidFill>
              </a:rPr>
              <a:t> </a:t>
            </a:r>
            <a:r>
              <a:rPr dirty="0">
                <a:solidFill>
                  <a:srgbClr val="0078D6"/>
                </a:solidFill>
              </a:rPr>
              <a:t>IL2CPP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5777" y="1214754"/>
            <a:ext cx="999998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IL2CPP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=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Intermediate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Language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to</a:t>
            </a:r>
            <a:r>
              <a:rPr sz="1800" spc="-30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C++</a:t>
            </a:r>
            <a:endParaRPr sz="1800">
              <a:latin typeface="Segoe UI"/>
              <a:cs typeface="Segoe U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Unity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technology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for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compiling .NET assemblies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(that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contain IL) 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native platforms. It is comprised  </a:t>
            </a:r>
            <a:r>
              <a:rPr sz="1800" spc="-20" dirty="0">
                <a:solidFill>
                  <a:srgbClr val="737373"/>
                </a:solidFill>
                <a:latin typeface="Segoe UI"/>
                <a:cs typeface="Segoe UI"/>
              </a:rPr>
              <a:t>of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an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ahead </a:t>
            </a:r>
            <a:r>
              <a:rPr sz="1800" spc="-20" dirty="0">
                <a:solidFill>
                  <a:srgbClr val="737373"/>
                </a:solidFill>
                <a:latin typeface="Segoe UI"/>
                <a:cs typeface="Segoe UI"/>
              </a:rPr>
              <a:t>of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time </a:t>
            </a:r>
            <a:r>
              <a:rPr sz="1800" spc="-25" dirty="0">
                <a:solidFill>
                  <a:srgbClr val="737373"/>
                </a:solidFill>
                <a:latin typeface="Segoe UI"/>
                <a:cs typeface="Segoe UI"/>
              </a:rPr>
              <a:t>(AOT)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compiler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and runtime services.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It is </a:t>
            </a:r>
            <a:r>
              <a:rPr sz="1800" spc="5" dirty="0">
                <a:solidFill>
                  <a:srgbClr val="737373"/>
                </a:solidFill>
                <a:latin typeface="Segoe UI"/>
                <a:cs typeface="Segoe UI"/>
              </a:rPr>
              <a:t>worth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mentioning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that the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compiler  is </a:t>
            </a:r>
            <a:r>
              <a:rPr sz="1800" spc="-40" dirty="0">
                <a:solidFill>
                  <a:srgbClr val="737373"/>
                </a:solidFill>
                <a:latin typeface="Segoe UI"/>
                <a:cs typeface="Segoe UI"/>
              </a:rPr>
              <a:t>AOT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simply 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to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distinguish it 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from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normal .NET assemblies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that </a:t>
            </a:r>
            <a:r>
              <a:rPr sz="1800" spc="-15" dirty="0">
                <a:solidFill>
                  <a:srgbClr val="737373"/>
                </a:solidFill>
                <a:latin typeface="Segoe UI"/>
                <a:cs typeface="Segoe UI"/>
              </a:rPr>
              <a:t>are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compiled just in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time</a:t>
            </a:r>
            <a:r>
              <a:rPr sz="1800" spc="2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800" dirty="0">
                <a:solidFill>
                  <a:srgbClr val="737373"/>
                </a:solidFill>
                <a:latin typeface="Segoe UI"/>
                <a:cs typeface="Segoe UI"/>
              </a:rPr>
              <a:t>(JIT).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58254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Unity </a:t>
            </a:r>
            <a:r>
              <a:rPr dirty="0">
                <a:solidFill>
                  <a:srgbClr val="0078D6"/>
                </a:solidFill>
              </a:rPr>
              <a:t>Setup</a:t>
            </a:r>
            <a:r>
              <a:rPr spc="-9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Options</a:t>
            </a:r>
          </a:p>
        </p:txBody>
      </p:sp>
      <p:sp>
        <p:nvSpPr>
          <p:cNvPr id="3" name="object 3"/>
          <p:cNvSpPr/>
          <p:nvPr/>
        </p:nvSpPr>
        <p:spPr>
          <a:xfrm>
            <a:off x="2859023" y="1283207"/>
            <a:ext cx="6473952" cy="5062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903" y="1232738"/>
            <a:ext cx="7498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Settings </a:t>
            </a:r>
            <a:r>
              <a:rPr sz="2800" spc="-5" dirty="0">
                <a:solidFill>
                  <a:srgbClr val="0078D6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0078D6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0078D6"/>
                </a:solidFill>
                <a:latin typeface="Segoe UI"/>
                <a:cs typeface="Segoe UI"/>
              </a:rPr>
              <a:t>Update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&amp; Security</a:t>
            </a:r>
            <a:r>
              <a:rPr sz="2800" spc="-5" dirty="0">
                <a:solidFill>
                  <a:srgbClr val="0078D6"/>
                </a:solidFill>
                <a:latin typeface="Wingdings"/>
                <a:cs typeface="Wingdings"/>
              </a:rPr>
              <a:t></a:t>
            </a:r>
            <a:r>
              <a:rPr sz="2800" spc="-5" dirty="0">
                <a:solidFill>
                  <a:srgbClr val="0078D6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For</a:t>
            </a:r>
            <a:r>
              <a:rPr sz="2800" spc="15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800" spc="-5" dirty="0">
                <a:solidFill>
                  <a:srgbClr val="0078D6"/>
                </a:solidFill>
                <a:latin typeface="Segoe UI"/>
                <a:cs typeface="Segoe UI"/>
              </a:rPr>
              <a:t>Developers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903" y="212852"/>
            <a:ext cx="511302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10" dirty="0">
                <a:solidFill>
                  <a:srgbClr val="0078D6"/>
                </a:solidFill>
                <a:latin typeface="Segoe UI"/>
                <a:cs typeface="Segoe UI"/>
              </a:rPr>
              <a:t>Developer</a:t>
            </a:r>
            <a:r>
              <a:rPr sz="4800" b="1" spc="-7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4800" b="1" spc="-5" dirty="0">
                <a:solidFill>
                  <a:srgbClr val="0078D6"/>
                </a:solidFill>
                <a:latin typeface="Segoe UI"/>
                <a:cs typeface="Segoe UI"/>
              </a:rPr>
              <a:t>Unlock</a:t>
            </a:r>
            <a:endParaRPr sz="4800">
              <a:latin typeface="Segoe UI"/>
              <a:cs typeface="Segoe U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53748" y="2070300"/>
            <a:ext cx="5967622" cy="4536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95669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78D6"/>
                </a:solidFill>
              </a:rPr>
              <a:t>Windows </a:t>
            </a:r>
            <a:r>
              <a:rPr spc="-25" dirty="0">
                <a:solidFill>
                  <a:srgbClr val="0078D6"/>
                </a:solidFill>
              </a:rPr>
              <a:t>Mixed </a:t>
            </a:r>
            <a:r>
              <a:rPr spc="-20" dirty="0">
                <a:solidFill>
                  <a:srgbClr val="0078D6"/>
                </a:solidFill>
              </a:rPr>
              <a:t>Reality </a:t>
            </a:r>
            <a:r>
              <a:rPr dirty="0">
                <a:solidFill>
                  <a:srgbClr val="0078D6"/>
                </a:solidFill>
              </a:rPr>
              <a:t>PC</a:t>
            </a:r>
            <a:r>
              <a:rPr spc="-3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Check</a:t>
            </a:r>
          </a:p>
        </p:txBody>
      </p:sp>
      <p:sp>
        <p:nvSpPr>
          <p:cNvPr id="3" name="object 3"/>
          <p:cNvSpPr/>
          <p:nvPr/>
        </p:nvSpPr>
        <p:spPr>
          <a:xfrm>
            <a:off x="2909316" y="1187194"/>
            <a:ext cx="8674608" cy="5625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859" y="1187196"/>
            <a:ext cx="5026152" cy="1456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1533" y="6602400"/>
            <a:ext cx="2001392" cy="9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3571" y="6655066"/>
            <a:ext cx="65531" cy="8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717" y="6602400"/>
            <a:ext cx="1166113" cy="94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3903" y="220471"/>
            <a:ext cx="60979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>
                <a:solidFill>
                  <a:srgbClr val="0078D6"/>
                </a:solidFill>
              </a:rPr>
              <a:t>Development</a:t>
            </a:r>
            <a:r>
              <a:rPr sz="4400" spc="-80" dirty="0">
                <a:solidFill>
                  <a:srgbClr val="0078D6"/>
                </a:solidFill>
              </a:rPr>
              <a:t> </a:t>
            </a:r>
            <a:r>
              <a:rPr sz="4400" spc="-5" dirty="0">
                <a:solidFill>
                  <a:srgbClr val="0078D6"/>
                </a:solidFill>
              </a:rPr>
              <a:t>Headsets</a:t>
            </a:r>
            <a:endParaRPr sz="4400"/>
          </a:p>
        </p:txBody>
      </p:sp>
      <p:sp>
        <p:nvSpPr>
          <p:cNvPr id="6" name="object 6"/>
          <p:cNvSpPr/>
          <p:nvPr/>
        </p:nvSpPr>
        <p:spPr>
          <a:xfrm>
            <a:off x="417576" y="1306067"/>
            <a:ext cx="3986784" cy="2243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576" y="3726179"/>
            <a:ext cx="3986784" cy="2244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76671" y="1249172"/>
            <a:ext cx="5739130" cy="3900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32765">
              <a:lnSpc>
                <a:spcPct val="100000"/>
              </a:lnSpc>
              <a:spcBef>
                <a:spcPts val="95"/>
              </a:spcBef>
            </a:pPr>
            <a:r>
              <a:rPr sz="2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Hardware </a:t>
            </a:r>
            <a:r>
              <a:rPr sz="2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details </a:t>
            </a:r>
            <a:r>
              <a:rPr sz="2800" b="0" spc="5" dirty="0">
                <a:solidFill>
                  <a:srgbClr val="353535"/>
                </a:solidFill>
                <a:latin typeface="Segoe UI Semilight"/>
                <a:cs typeface="Segoe UI Semilight"/>
              </a:rPr>
              <a:t>for</a:t>
            </a:r>
            <a:r>
              <a:rPr sz="2800" b="0" spc="-16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2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development  edition devices </a:t>
            </a:r>
            <a:r>
              <a:rPr sz="2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from </a:t>
            </a:r>
            <a:r>
              <a:rPr sz="2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Acer and</a:t>
            </a:r>
            <a:r>
              <a:rPr sz="2800" b="0" spc="-21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2800" b="0" spc="5" dirty="0">
                <a:solidFill>
                  <a:srgbClr val="353535"/>
                </a:solidFill>
                <a:latin typeface="Segoe UI Semilight"/>
                <a:cs typeface="Segoe UI Semilight"/>
              </a:rPr>
              <a:t>HP</a:t>
            </a:r>
            <a:endParaRPr sz="2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spcBef>
                <a:spcPts val="25"/>
              </a:spcBef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35" dirty="0">
                <a:solidFill>
                  <a:srgbClr val="353535"/>
                </a:solidFill>
                <a:latin typeface="Segoe UI Semilight"/>
                <a:cs typeface="Segoe UI Semilight"/>
              </a:rPr>
              <a:t>Two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high-resolution </a:t>
            </a:r>
            <a:r>
              <a:rPr sz="1800" b="0" spc="-25" dirty="0">
                <a:solidFill>
                  <a:srgbClr val="353535"/>
                </a:solidFill>
                <a:latin typeface="Segoe UI Semilight"/>
                <a:cs typeface="Segoe UI Semilight"/>
              </a:rPr>
              <a:t>LCD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at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1440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x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1440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2.89”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diagonal display size</a:t>
            </a:r>
            <a:r>
              <a:rPr sz="1800" b="0" spc="-4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(x2)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Front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hinged</a:t>
            </a:r>
            <a:r>
              <a:rPr sz="1800" b="0" spc="-1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display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95°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horizontal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field </a:t>
            </a:r>
            <a:r>
              <a:rPr sz="1800" b="0" spc="-20" dirty="0">
                <a:solidFill>
                  <a:srgbClr val="353535"/>
                </a:solidFill>
                <a:latin typeface="Segoe UI Semilight"/>
                <a:cs typeface="Segoe UI Semilight"/>
              </a:rPr>
              <a:t>of</a:t>
            </a:r>
            <a:r>
              <a:rPr sz="1800" b="0" spc="-6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view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Display </a:t>
            </a:r>
            <a:r>
              <a:rPr sz="1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refresh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rate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up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to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90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Hz</a:t>
            </a:r>
            <a:r>
              <a:rPr sz="1800" b="0" spc="-4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(native)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Built-in audio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out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and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microphone </a:t>
            </a:r>
            <a:r>
              <a:rPr sz="1800" b="0" spc="5" dirty="0">
                <a:solidFill>
                  <a:srgbClr val="353535"/>
                </a:solidFill>
                <a:latin typeface="Segoe UI Semilight"/>
                <a:cs typeface="Segoe UI Semilight"/>
              </a:rPr>
              <a:t>support</a:t>
            </a:r>
            <a:r>
              <a:rPr sz="1800" b="0" spc="-9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through</a:t>
            </a:r>
            <a:endParaRPr sz="1800">
              <a:latin typeface="Segoe UI Semilight"/>
              <a:cs typeface="Segoe UI Semilight"/>
            </a:endParaRPr>
          </a:p>
          <a:p>
            <a:pPr marL="347345">
              <a:lnSpc>
                <a:spcPct val="100000"/>
              </a:lnSpc>
            </a:pP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3.5mm</a:t>
            </a:r>
            <a:r>
              <a:rPr sz="1800" b="0" spc="-1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jack</a:t>
            </a:r>
            <a:endParaRPr sz="1800">
              <a:latin typeface="Segoe UI Semilight"/>
              <a:cs typeface="Segoe UI Semilight"/>
            </a:endParaRPr>
          </a:p>
          <a:p>
            <a:pPr marL="347980" marR="50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Single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cable with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HDMI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2.0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(display)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and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USB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3.0</a:t>
            </a:r>
            <a:r>
              <a:rPr sz="1800" b="0" spc="-12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(data)  </a:t>
            </a: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for</a:t>
            </a:r>
            <a:r>
              <a:rPr sz="1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connectivity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4.00m/0.60m </a:t>
            </a:r>
            <a:r>
              <a:rPr sz="1800" b="0" spc="-10" dirty="0">
                <a:solidFill>
                  <a:srgbClr val="353535"/>
                </a:solidFill>
                <a:latin typeface="Segoe UI Semilight"/>
                <a:cs typeface="Segoe UI Semilight"/>
              </a:rPr>
              <a:t>removable</a:t>
            </a:r>
            <a:r>
              <a:rPr sz="1800" b="0" spc="10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cable</a:t>
            </a:r>
            <a:endParaRPr sz="1800">
              <a:latin typeface="Segoe UI Semilight"/>
              <a:cs typeface="Segoe UI Semilight"/>
            </a:endParaRPr>
          </a:p>
          <a:p>
            <a:pPr marL="347980" indent="-231775">
              <a:lnSpc>
                <a:spcPct val="100000"/>
              </a:lnSpc>
              <a:buFont typeface="Wingdings"/>
              <a:buChar char=""/>
              <a:tabLst>
                <a:tab pos="347345" algn="l"/>
                <a:tab pos="347980" algn="l"/>
              </a:tabLst>
            </a:pPr>
            <a:r>
              <a:rPr sz="1800" b="0" spc="-5" dirty="0">
                <a:solidFill>
                  <a:srgbClr val="353535"/>
                </a:solidFill>
                <a:latin typeface="Segoe UI Semilight"/>
                <a:cs typeface="Segoe UI Semilight"/>
              </a:rPr>
              <a:t>Inside-out</a:t>
            </a:r>
            <a:r>
              <a:rPr sz="1800" b="0" spc="-15" dirty="0">
                <a:solidFill>
                  <a:srgbClr val="353535"/>
                </a:solidFill>
                <a:latin typeface="Segoe UI Semilight"/>
                <a:cs typeface="Segoe UI Semilight"/>
              </a:rPr>
              <a:t> </a:t>
            </a:r>
            <a:r>
              <a:rPr sz="1800" b="0" dirty="0">
                <a:solidFill>
                  <a:srgbClr val="353535"/>
                </a:solidFill>
                <a:latin typeface="Segoe UI Semilight"/>
                <a:cs typeface="Segoe UI Semilight"/>
              </a:rPr>
              <a:t>tracking</a:t>
            </a:r>
            <a:endParaRPr sz="1800">
              <a:latin typeface="Segoe UI Semilight"/>
              <a:cs typeface="Segoe UI Semi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1533" y="6602400"/>
            <a:ext cx="2001392" cy="9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73571" y="6655066"/>
            <a:ext cx="65531" cy="82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25717" y="6602400"/>
            <a:ext cx="1166113" cy="94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76266" y="1449795"/>
            <a:ext cx="2072639" cy="1369060"/>
          </a:xfrm>
          <a:custGeom>
            <a:avLst/>
            <a:gdLst/>
            <a:ahLst/>
            <a:cxnLst/>
            <a:rect l="l" t="t" r="r" b="b"/>
            <a:pathLst>
              <a:path w="2072640" h="1369060">
                <a:moveTo>
                  <a:pt x="1876643" y="0"/>
                </a:moveTo>
                <a:lnTo>
                  <a:pt x="1804620" y="5917"/>
                </a:lnTo>
                <a:lnTo>
                  <a:pt x="1765196" y="11959"/>
                </a:lnTo>
                <a:lnTo>
                  <a:pt x="1723647" y="20014"/>
                </a:lnTo>
                <a:lnTo>
                  <a:pt x="1680085" y="30052"/>
                </a:lnTo>
                <a:lnTo>
                  <a:pt x="1634621" y="42041"/>
                </a:lnTo>
                <a:lnTo>
                  <a:pt x="1587369" y="55950"/>
                </a:lnTo>
                <a:lnTo>
                  <a:pt x="1538440" y="71747"/>
                </a:lnTo>
                <a:lnTo>
                  <a:pt x="1487946" y="89400"/>
                </a:lnTo>
                <a:lnTo>
                  <a:pt x="1436000" y="108879"/>
                </a:lnTo>
                <a:lnTo>
                  <a:pt x="1382714" y="130152"/>
                </a:lnTo>
                <a:lnTo>
                  <a:pt x="1328200" y="153188"/>
                </a:lnTo>
                <a:lnTo>
                  <a:pt x="1272570" y="177955"/>
                </a:lnTo>
                <a:lnTo>
                  <a:pt x="1215936" y="204422"/>
                </a:lnTo>
                <a:lnTo>
                  <a:pt x="1158410" y="232558"/>
                </a:lnTo>
                <a:lnTo>
                  <a:pt x="1100105" y="262330"/>
                </a:lnTo>
                <a:lnTo>
                  <a:pt x="1041133" y="293709"/>
                </a:lnTo>
                <a:lnTo>
                  <a:pt x="981606" y="326662"/>
                </a:lnTo>
                <a:lnTo>
                  <a:pt x="921635" y="361158"/>
                </a:lnTo>
                <a:lnTo>
                  <a:pt x="861334" y="397165"/>
                </a:lnTo>
                <a:lnTo>
                  <a:pt x="801639" y="434160"/>
                </a:lnTo>
                <a:lnTo>
                  <a:pt x="743439" y="471557"/>
                </a:lnTo>
                <a:lnTo>
                  <a:pt x="686812" y="509268"/>
                </a:lnTo>
                <a:lnTo>
                  <a:pt x="631839" y="547211"/>
                </a:lnTo>
                <a:lnTo>
                  <a:pt x="578599" y="585298"/>
                </a:lnTo>
                <a:lnTo>
                  <a:pt x="527171" y="623446"/>
                </a:lnTo>
                <a:lnTo>
                  <a:pt x="477635" y="661569"/>
                </a:lnTo>
                <a:lnTo>
                  <a:pt x="430070" y="699582"/>
                </a:lnTo>
                <a:lnTo>
                  <a:pt x="384555" y="737400"/>
                </a:lnTo>
                <a:lnTo>
                  <a:pt x="341171" y="774937"/>
                </a:lnTo>
                <a:lnTo>
                  <a:pt x="299996" y="812109"/>
                </a:lnTo>
                <a:lnTo>
                  <a:pt x="261109" y="848830"/>
                </a:lnTo>
                <a:lnTo>
                  <a:pt x="224591" y="885015"/>
                </a:lnTo>
                <a:lnTo>
                  <a:pt x="190520" y="920580"/>
                </a:lnTo>
                <a:lnTo>
                  <a:pt x="158976" y="955438"/>
                </a:lnTo>
                <a:lnTo>
                  <a:pt x="130039" y="989505"/>
                </a:lnTo>
                <a:lnTo>
                  <a:pt x="103788" y="1022696"/>
                </a:lnTo>
                <a:lnTo>
                  <a:pt x="80302" y="1054925"/>
                </a:lnTo>
                <a:lnTo>
                  <a:pt x="41943" y="1116157"/>
                </a:lnTo>
                <a:lnTo>
                  <a:pt x="15599" y="1172522"/>
                </a:lnTo>
                <a:lnTo>
                  <a:pt x="1905" y="1223338"/>
                </a:lnTo>
                <a:lnTo>
                  <a:pt x="0" y="1246451"/>
                </a:lnTo>
                <a:lnTo>
                  <a:pt x="1495" y="1267923"/>
                </a:lnTo>
                <a:lnTo>
                  <a:pt x="15006" y="1305596"/>
                </a:lnTo>
                <a:lnTo>
                  <a:pt x="42232" y="1334911"/>
                </a:lnTo>
                <a:lnTo>
                  <a:pt x="82000" y="1355041"/>
                </a:lnTo>
                <a:lnTo>
                  <a:pt x="133414" y="1366238"/>
                </a:lnTo>
                <a:lnTo>
                  <a:pt x="195575" y="1368752"/>
                </a:lnTo>
                <a:lnTo>
                  <a:pt x="230405" y="1366831"/>
                </a:lnTo>
                <a:lnTo>
                  <a:pt x="307004" y="1356793"/>
                </a:lnTo>
                <a:lnTo>
                  <a:pt x="348549" y="1348737"/>
                </a:lnTo>
                <a:lnTo>
                  <a:pt x="392107" y="1338699"/>
                </a:lnTo>
                <a:lnTo>
                  <a:pt x="437567" y="1326710"/>
                </a:lnTo>
                <a:lnTo>
                  <a:pt x="484816" y="1312801"/>
                </a:lnTo>
                <a:lnTo>
                  <a:pt x="533742" y="1297005"/>
                </a:lnTo>
                <a:lnTo>
                  <a:pt x="584233" y="1279351"/>
                </a:lnTo>
                <a:lnTo>
                  <a:pt x="636177" y="1259872"/>
                </a:lnTo>
                <a:lnTo>
                  <a:pt x="689462" y="1238599"/>
                </a:lnTo>
                <a:lnTo>
                  <a:pt x="743975" y="1215563"/>
                </a:lnTo>
                <a:lnTo>
                  <a:pt x="799604" y="1190796"/>
                </a:lnTo>
                <a:lnTo>
                  <a:pt x="856237" y="1164329"/>
                </a:lnTo>
                <a:lnTo>
                  <a:pt x="913762" y="1136194"/>
                </a:lnTo>
                <a:lnTo>
                  <a:pt x="972067" y="1106421"/>
                </a:lnTo>
                <a:lnTo>
                  <a:pt x="1031039" y="1075042"/>
                </a:lnTo>
                <a:lnTo>
                  <a:pt x="1090566" y="1042090"/>
                </a:lnTo>
                <a:lnTo>
                  <a:pt x="1150537" y="1007594"/>
                </a:lnTo>
                <a:lnTo>
                  <a:pt x="1210838" y="971586"/>
                </a:lnTo>
                <a:lnTo>
                  <a:pt x="1270533" y="934604"/>
                </a:lnTo>
                <a:lnTo>
                  <a:pt x="1328733" y="897218"/>
                </a:lnTo>
                <a:lnTo>
                  <a:pt x="1385360" y="859516"/>
                </a:lnTo>
                <a:lnTo>
                  <a:pt x="1440333" y="821581"/>
                </a:lnTo>
                <a:lnTo>
                  <a:pt x="1493573" y="783499"/>
                </a:lnTo>
                <a:lnTo>
                  <a:pt x="1545002" y="745355"/>
                </a:lnTo>
                <a:lnTo>
                  <a:pt x="1594539" y="707236"/>
                </a:lnTo>
                <a:lnTo>
                  <a:pt x="1642105" y="669225"/>
                </a:lnTo>
                <a:lnTo>
                  <a:pt x="1687621" y="631408"/>
                </a:lnTo>
                <a:lnTo>
                  <a:pt x="1731007" y="593870"/>
                </a:lnTo>
                <a:lnTo>
                  <a:pt x="1772184" y="556698"/>
                </a:lnTo>
                <a:lnTo>
                  <a:pt x="1811073" y="519975"/>
                </a:lnTo>
                <a:lnTo>
                  <a:pt x="1847594" y="483787"/>
                </a:lnTo>
                <a:lnTo>
                  <a:pt x="1881668" y="448219"/>
                </a:lnTo>
                <a:lnTo>
                  <a:pt x="1913215" y="413357"/>
                </a:lnTo>
                <a:lnTo>
                  <a:pt x="1942157" y="379286"/>
                </a:lnTo>
                <a:lnTo>
                  <a:pt x="1968413" y="346091"/>
                </a:lnTo>
                <a:lnTo>
                  <a:pt x="1991904" y="313858"/>
                </a:lnTo>
                <a:lnTo>
                  <a:pt x="2030275" y="252616"/>
                </a:lnTo>
                <a:lnTo>
                  <a:pt x="2056634" y="196243"/>
                </a:lnTo>
                <a:lnTo>
                  <a:pt x="2070347" y="145420"/>
                </a:lnTo>
                <a:lnTo>
                  <a:pt x="2072263" y="122304"/>
                </a:lnTo>
                <a:lnTo>
                  <a:pt x="2070779" y="100830"/>
                </a:lnTo>
                <a:lnTo>
                  <a:pt x="2057293" y="63155"/>
                </a:lnTo>
                <a:lnTo>
                  <a:pt x="2030042" y="33840"/>
                </a:lnTo>
                <a:lnTo>
                  <a:pt x="1990251" y="13710"/>
                </a:lnTo>
                <a:lnTo>
                  <a:pt x="1938820" y="2514"/>
                </a:lnTo>
                <a:lnTo>
                  <a:pt x="1876643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816083" y="2546604"/>
            <a:ext cx="2376170" cy="3424554"/>
          </a:xfrm>
          <a:custGeom>
            <a:avLst/>
            <a:gdLst/>
            <a:ahLst/>
            <a:cxnLst/>
            <a:rect l="l" t="t" r="r" b="b"/>
            <a:pathLst>
              <a:path w="2376170" h="3424554">
                <a:moveTo>
                  <a:pt x="0" y="3424428"/>
                </a:moveTo>
                <a:lnTo>
                  <a:pt x="2375916" y="3424428"/>
                </a:lnTo>
                <a:lnTo>
                  <a:pt x="2375916" y="0"/>
                </a:lnTo>
                <a:lnTo>
                  <a:pt x="0" y="0"/>
                </a:lnTo>
                <a:lnTo>
                  <a:pt x="0" y="3424428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56688" y="3230879"/>
            <a:ext cx="2376170" cy="2740660"/>
          </a:xfrm>
          <a:custGeom>
            <a:avLst/>
            <a:gdLst/>
            <a:ahLst/>
            <a:cxnLst/>
            <a:rect l="l" t="t" r="r" b="b"/>
            <a:pathLst>
              <a:path w="2376170" h="2740660">
                <a:moveTo>
                  <a:pt x="0" y="2740152"/>
                </a:moveTo>
                <a:lnTo>
                  <a:pt x="2375916" y="2740152"/>
                </a:lnTo>
                <a:lnTo>
                  <a:pt x="2375916" y="0"/>
                </a:lnTo>
                <a:lnTo>
                  <a:pt x="0" y="0"/>
                </a:lnTo>
                <a:lnTo>
                  <a:pt x="0" y="2740152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13176" y="4448555"/>
            <a:ext cx="656844" cy="656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10328" y="2932176"/>
            <a:ext cx="2376170" cy="3039110"/>
          </a:xfrm>
          <a:custGeom>
            <a:avLst/>
            <a:gdLst/>
            <a:ahLst/>
            <a:cxnLst/>
            <a:rect l="l" t="t" r="r" b="b"/>
            <a:pathLst>
              <a:path w="2376170" h="3039110">
                <a:moveTo>
                  <a:pt x="0" y="3038856"/>
                </a:moveTo>
                <a:lnTo>
                  <a:pt x="2375916" y="3038856"/>
                </a:lnTo>
                <a:lnTo>
                  <a:pt x="2375916" y="0"/>
                </a:lnTo>
                <a:lnTo>
                  <a:pt x="0" y="0"/>
                </a:lnTo>
                <a:lnTo>
                  <a:pt x="0" y="303885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7" y="3081527"/>
            <a:ext cx="2376170" cy="2889885"/>
          </a:xfrm>
          <a:custGeom>
            <a:avLst/>
            <a:gdLst/>
            <a:ahLst/>
            <a:cxnLst/>
            <a:rect l="l" t="t" r="r" b="b"/>
            <a:pathLst>
              <a:path w="2376170" h="2889885">
                <a:moveTo>
                  <a:pt x="0" y="2889504"/>
                </a:moveTo>
                <a:lnTo>
                  <a:pt x="2375916" y="2889504"/>
                </a:lnTo>
                <a:lnTo>
                  <a:pt x="2375916" y="0"/>
                </a:lnTo>
                <a:lnTo>
                  <a:pt x="0" y="0"/>
                </a:lnTo>
                <a:lnTo>
                  <a:pt x="0" y="2889504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63968" y="2781300"/>
            <a:ext cx="2374900" cy="3190240"/>
          </a:xfrm>
          <a:custGeom>
            <a:avLst/>
            <a:gdLst/>
            <a:ahLst/>
            <a:cxnLst/>
            <a:rect l="l" t="t" r="r" b="b"/>
            <a:pathLst>
              <a:path w="2374900" h="3190240">
                <a:moveTo>
                  <a:pt x="0" y="3189732"/>
                </a:moveTo>
                <a:lnTo>
                  <a:pt x="2374392" y="3189732"/>
                </a:lnTo>
                <a:lnTo>
                  <a:pt x="2374392" y="0"/>
                </a:lnTo>
                <a:lnTo>
                  <a:pt x="0" y="0"/>
                </a:lnTo>
                <a:lnTo>
                  <a:pt x="0" y="3189732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35183" y="4643628"/>
            <a:ext cx="1530096" cy="268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6688" y="813816"/>
            <a:ext cx="2369819" cy="3531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04232" y="1296924"/>
            <a:ext cx="2386584" cy="2839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815339"/>
            <a:ext cx="2378963" cy="35981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57491" y="2158492"/>
            <a:ext cx="1211580" cy="1056640"/>
          </a:xfrm>
          <a:custGeom>
            <a:avLst/>
            <a:gdLst/>
            <a:ahLst/>
            <a:cxnLst/>
            <a:rect l="l" t="t" r="r" b="b"/>
            <a:pathLst>
              <a:path w="1211579" h="1056639">
                <a:moveTo>
                  <a:pt x="905255" y="0"/>
                </a:moveTo>
                <a:lnTo>
                  <a:pt x="0" y="570865"/>
                </a:lnTo>
                <a:lnTo>
                  <a:pt x="305942" y="1056132"/>
                </a:lnTo>
                <a:lnTo>
                  <a:pt x="1211326" y="485267"/>
                </a:lnTo>
                <a:lnTo>
                  <a:pt x="905255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67016" y="1042542"/>
            <a:ext cx="2371344" cy="28192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1995" y="4632959"/>
            <a:ext cx="1235710" cy="288290"/>
          </a:xfrm>
          <a:custGeom>
            <a:avLst/>
            <a:gdLst/>
            <a:ahLst/>
            <a:cxnLst/>
            <a:rect l="l" t="t" r="r" b="b"/>
            <a:pathLst>
              <a:path w="1235710" h="288289">
                <a:moveTo>
                  <a:pt x="373922" y="49529"/>
                </a:moveTo>
                <a:lnTo>
                  <a:pt x="224584" y="49529"/>
                </a:lnTo>
                <a:lnTo>
                  <a:pt x="260771" y="51909"/>
                </a:lnTo>
                <a:lnTo>
                  <a:pt x="284221" y="59229"/>
                </a:lnTo>
                <a:lnTo>
                  <a:pt x="295230" y="71764"/>
                </a:lnTo>
                <a:lnTo>
                  <a:pt x="294091" y="89788"/>
                </a:lnTo>
                <a:lnTo>
                  <a:pt x="294091" y="96012"/>
                </a:lnTo>
                <a:lnTo>
                  <a:pt x="287779" y="99059"/>
                </a:lnTo>
                <a:lnTo>
                  <a:pt x="281454" y="102234"/>
                </a:lnTo>
                <a:lnTo>
                  <a:pt x="243491" y="108614"/>
                </a:lnTo>
                <a:lnTo>
                  <a:pt x="209969" y="113839"/>
                </a:lnTo>
                <a:lnTo>
                  <a:pt x="180595" y="117897"/>
                </a:lnTo>
                <a:lnTo>
                  <a:pt x="155077" y="120776"/>
                </a:lnTo>
                <a:lnTo>
                  <a:pt x="97607" y="131179"/>
                </a:lnTo>
                <a:lnTo>
                  <a:pt x="53175" y="148272"/>
                </a:lnTo>
                <a:lnTo>
                  <a:pt x="21778" y="171747"/>
                </a:lnTo>
                <a:lnTo>
                  <a:pt x="3413" y="201294"/>
                </a:lnTo>
                <a:lnTo>
                  <a:pt x="0" y="232944"/>
                </a:lnTo>
                <a:lnTo>
                  <a:pt x="12511" y="257284"/>
                </a:lnTo>
                <a:lnTo>
                  <a:pt x="40947" y="274474"/>
                </a:lnTo>
                <a:lnTo>
                  <a:pt x="85307" y="284672"/>
                </a:lnTo>
                <a:lnTo>
                  <a:pt x="145590" y="288035"/>
                </a:lnTo>
                <a:lnTo>
                  <a:pt x="184644" y="287462"/>
                </a:lnTo>
                <a:lnTo>
                  <a:pt x="254450" y="282838"/>
                </a:lnTo>
                <a:lnTo>
                  <a:pt x="299425" y="275782"/>
                </a:lnTo>
                <a:lnTo>
                  <a:pt x="328835" y="238506"/>
                </a:lnTo>
                <a:lnTo>
                  <a:pt x="167713" y="238506"/>
                </a:lnTo>
                <a:lnTo>
                  <a:pt x="127328" y="236174"/>
                </a:lnTo>
                <a:lnTo>
                  <a:pt x="100570" y="229187"/>
                </a:lnTo>
                <a:lnTo>
                  <a:pt x="86844" y="217556"/>
                </a:lnTo>
                <a:lnTo>
                  <a:pt x="85557" y="201294"/>
                </a:lnTo>
                <a:lnTo>
                  <a:pt x="92126" y="189077"/>
                </a:lnTo>
                <a:lnTo>
                  <a:pt x="102545" y="180038"/>
                </a:lnTo>
                <a:lnTo>
                  <a:pt x="117109" y="173880"/>
                </a:lnTo>
                <a:lnTo>
                  <a:pt x="136116" y="170306"/>
                </a:lnTo>
                <a:lnTo>
                  <a:pt x="275130" y="151764"/>
                </a:lnTo>
                <a:lnTo>
                  <a:pt x="432539" y="151764"/>
                </a:lnTo>
                <a:lnTo>
                  <a:pt x="436280" y="139319"/>
                </a:lnTo>
                <a:lnTo>
                  <a:pt x="455282" y="101455"/>
                </a:lnTo>
                <a:lnTo>
                  <a:pt x="468211" y="89788"/>
                </a:lnTo>
                <a:lnTo>
                  <a:pt x="376247" y="89788"/>
                </a:lnTo>
                <a:lnTo>
                  <a:pt x="375061" y="50952"/>
                </a:lnTo>
                <a:lnTo>
                  <a:pt x="373922" y="49529"/>
                </a:lnTo>
                <a:close/>
              </a:path>
              <a:path w="1235710" h="288289">
                <a:moveTo>
                  <a:pt x="427207" y="192023"/>
                </a:moveTo>
                <a:lnTo>
                  <a:pt x="344650" y="192023"/>
                </a:lnTo>
                <a:lnTo>
                  <a:pt x="351708" y="234457"/>
                </a:lnTo>
                <a:lnTo>
                  <a:pt x="377428" y="264413"/>
                </a:lnTo>
                <a:lnTo>
                  <a:pt x="421513" y="282178"/>
                </a:lnTo>
                <a:lnTo>
                  <a:pt x="483664" y="288035"/>
                </a:lnTo>
                <a:lnTo>
                  <a:pt x="513635" y="287988"/>
                </a:lnTo>
                <a:lnTo>
                  <a:pt x="564092" y="286750"/>
                </a:lnTo>
                <a:lnTo>
                  <a:pt x="604919" y="277558"/>
                </a:lnTo>
                <a:lnTo>
                  <a:pt x="619528" y="241553"/>
                </a:lnTo>
                <a:lnTo>
                  <a:pt x="908062" y="241553"/>
                </a:lnTo>
                <a:lnTo>
                  <a:pt x="910155" y="235331"/>
                </a:lnTo>
                <a:lnTo>
                  <a:pt x="910155" y="232282"/>
                </a:lnTo>
                <a:lnTo>
                  <a:pt x="515261" y="232282"/>
                </a:lnTo>
                <a:lnTo>
                  <a:pt x="485542" y="231068"/>
                </a:lnTo>
                <a:lnTo>
                  <a:pt x="462341" y="227234"/>
                </a:lnTo>
                <a:lnTo>
                  <a:pt x="445063" y="220495"/>
                </a:lnTo>
                <a:lnTo>
                  <a:pt x="433118" y="210565"/>
                </a:lnTo>
                <a:lnTo>
                  <a:pt x="427838" y="199040"/>
                </a:lnTo>
                <a:lnTo>
                  <a:pt x="427207" y="192023"/>
                </a:lnTo>
                <a:close/>
              </a:path>
              <a:path w="1235710" h="288289">
                <a:moveTo>
                  <a:pt x="908062" y="241553"/>
                </a:moveTo>
                <a:lnTo>
                  <a:pt x="619528" y="241553"/>
                </a:lnTo>
                <a:lnTo>
                  <a:pt x="640315" y="261889"/>
                </a:lnTo>
                <a:lnTo>
                  <a:pt x="669686" y="276415"/>
                </a:lnTo>
                <a:lnTo>
                  <a:pt x="707931" y="285130"/>
                </a:lnTo>
                <a:lnTo>
                  <a:pt x="755342" y="288035"/>
                </a:lnTo>
                <a:lnTo>
                  <a:pt x="804021" y="287510"/>
                </a:lnTo>
                <a:lnTo>
                  <a:pt x="866945" y="284124"/>
                </a:lnTo>
                <a:lnTo>
                  <a:pt x="900757" y="266319"/>
                </a:lnTo>
                <a:lnTo>
                  <a:pt x="900757" y="263270"/>
                </a:lnTo>
                <a:lnTo>
                  <a:pt x="908062" y="241553"/>
                </a:lnTo>
                <a:close/>
              </a:path>
              <a:path w="1235710" h="288289">
                <a:moveTo>
                  <a:pt x="1055183" y="105282"/>
                </a:moveTo>
                <a:lnTo>
                  <a:pt x="967051" y="105282"/>
                </a:lnTo>
                <a:lnTo>
                  <a:pt x="919680" y="275589"/>
                </a:lnTo>
                <a:lnTo>
                  <a:pt x="916505" y="281813"/>
                </a:lnTo>
                <a:lnTo>
                  <a:pt x="919680" y="281813"/>
                </a:lnTo>
                <a:lnTo>
                  <a:pt x="919680" y="284988"/>
                </a:lnTo>
                <a:lnTo>
                  <a:pt x="922855" y="288035"/>
                </a:lnTo>
                <a:lnTo>
                  <a:pt x="1001849" y="288035"/>
                </a:lnTo>
                <a:lnTo>
                  <a:pt x="1004935" y="281987"/>
                </a:lnTo>
                <a:lnTo>
                  <a:pt x="1005024" y="278764"/>
                </a:lnTo>
                <a:lnTo>
                  <a:pt x="1055183" y="105282"/>
                </a:lnTo>
                <a:close/>
              </a:path>
              <a:path w="1235710" h="288289">
                <a:moveTo>
                  <a:pt x="432539" y="151764"/>
                </a:moveTo>
                <a:lnTo>
                  <a:pt x="275130" y="151764"/>
                </a:lnTo>
                <a:lnTo>
                  <a:pt x="249857" y="232282"/>
                </a:lnTo>
                <a:lnTo>
                  <a:pt x="233909" y="234541"/>
                </a:lnTo>
                <a:lnTo>
                  <a:pt x="214705" y="236537"/>
                </a:lnTo>
                <a:lnTo>
                  <a:pt x="192541" y="237962"/>
                </a:lnTo>
                <a:lnTo>
                  <a:pt x="167713" y="238506"/>
                </a:lnTo>
                <a:lnTo>
                  <a:pt x="328835" y="238506"/>
                </a:lnTo>
                <a:lnTo>
                  <a:pt x="344650" y="192023"/>
                </a:lnTo>
                <a:lnTo>
                  <a:pt x="427207" y="192023"/>
                </a:lnTo>
                <a:lnTo>
                  <a:pt x="426407" y="183133"/>
                </a:lnTo>
                <a:lnTo>
                  <a:pt x="429123" y="163131"/>
                </a:lnTo>
                <a:lnTo>
                  <a:pt x="432539" y="151764"/>
                </a:lnTo>
                <a:close/>
              </a:path>
              <a:path w="1235710" h="288289">
                <a:moveTo>
                  <a:pt x="840686" y="0"/>
                </a:moveTo>
                <a:lnTo>
                  <a:pt x="784592" y="3887"/>
                </a:lnTo>
                <a:lnTo>
                  <a:pt x="736211" y="15606"/>
                </a:lnTo>
                <a:lnTo>
                  <a:pt x="695371" y="35242"/>
                </a:lnTo>
                <a:lnTo>
                  <a:pt x="661900" y="62879"/>
                </a:lnTo>
                <a:lnTo>
                  <a:pt x="635627" y="98601"/>
                </a:lnTo>
                <a:lnTo>
                  <a:pt x="616379" y="142494"/>
                </a:lnTo>
                <a:lnTo>
                  <a:pt x="607716" y="189077"/>
                </a:lnTo>
                <a:lnTo>
                  <a:pt x="607772" y="192023"/>
                </a:lnTo>
                <a:lnTo>
                  <a:pt x="608374" y="210020"/>
                </a:lnTo>
                <a:lnTo>
                  <a:pt x="613217" y="229234"/>
                </a:lnTo>
                <a:lnTo>
                  <a:pt x="584781" y="229234"/>
                </a:lnTo>
                <a:lnTo>
                  <a:pt x="567252" y="230997"/>
                </a:lnTo>
                <a:lnTo>
                  <a:pt x="548835" y="231901"/>
                </a:lnTo>
                <a:lnTo>
                  <a:pt x="531012" y="232235"/>
                </a:lnTo>
                <a:lnTo>
                  <a:pt x="515261" y="232282"/>
                </a:lnTo>
                <a:lnTo>
                  <a:pt x="783790" y="232282"/>
                </a:lnTo>
                <a:lnTo>
                  <a:pt x="740817" y="231505"/>
                </a:lnTo>
                <a:lnTo>
                  <a:pt x="702373" y="219769"/>
                </a:lnTo>
                <a:lnTo>
                  <a:pt x="689048" y="185800"/>
                </a:lnTo>
                <a:lnTo>
                  <a:pt x="837511" y="167258"/>
                </a:lnTo>
                <a:lnTo>
                  <a:pt x="881326" y="158450"/>
                </a:lnTo>
                <a:lnTo>
                  <a:pt x="917712" y="145557"/>
                </a:lnTo>
                <a:lnTo>
                  <a:pt x="927912" y="139319"/>
                </a:lnTo>
                <a:lnTo>
                  <a:pt x="701685" y="139319"/>
                </a:lnTo>
                <a:lnTo>
                  <a:pt x="704847" y="130047"/>
                </a:lnTo>
                <a:lnTo>
                  <a:pt x="721852" y="90582"/>
                </a:lnTo>
                <a:lnTo>
                  <a:pt x="760137" y="58691"/>
                </a:lnTo>
                <a:lnTo>
                  <a:pt x="802809" y="50647"/>
                </a:lnTo>
                <a:lnTo>
                  <a:pt x="831288" y="49529"/>
                </a:lnTo>
                <a:lnTo>
                  <a:pt x="980487" y="49529"/>
                </a:lnTo>
                <a:lnTo>
                  <a:pt x="979329" y="39219"/>
                </a:lnTo>
                <a:lnTo>
                  <a:pt x="954431" y="17049"/>
                </a:lnTo>
                <a:lnTo>
                  <a:pt x="908220" y="4167"/>
                </a:lnTo>
                <a:lnTo>
                  <a:pt x="840686" y="0"/>
                </a:lnTo>
                <a:close/>
              </a:path>
              <a:path w="1235710" h="288289">
                <a:moveTo>
                  <a:pt x="910155" y="229234"/>
                </a:moveTo>
                <a:lnTo>
                  <a:pt x="856561" y="229234"/>
                </a:lnTo>
                <a:lnTo>
                  <a:pt x="834082" y="230997"/>
                </a:lnTo>
                <a:lnTo>
                  <a:pt x="814270" y="231901"/>
                </a:lnTo>
                <a:lnTo>
                  <a:pt x="797411" y="232235"/>
                </a:lnTo>
                <a:lnTo>
                  <a:pt x="783790" y="232282"/>
                </a:lnTo>
                <a:lnTo>
                  <a:pt x="910155" y="232282"/>
                </a:lnTo>
                <a:lnTo>
                  <a:pt x="910155" y="229234"/>
                </a:lnTo>
                <a:close/>
              </a:path>
              <a:path w="1235710" h="288289">
                <a:moveTo>
                  <a:pt x="980487" y="49529"/>
                </a:moveTo>
                <a:lnTo>
                  <a:pt x="831288" y="49529"/>
                </a:lnTo>
                <a:lnTo>
                  <a:pt x="865646" y="51812"/>
                </a:lnTo>
                <a:lnTo>
                  <a:pt x="888502" y="58451"/>
                </a:lnTo>
                <a:lnTo>
                  <a:pt x="900118" y="69139"/>
                </a:lnTo>
                <a:lnTo>
                  <a:pt x="900757" y="83565"/>
                </a:lnTo>
                <a:lnTo>
                  <a:pt x="891901" y="96428"/>
                </a:lnTo>
                <a:lnTo>
                  <a:pt x="875056" y="107219"/>
                </a:lnTo>
                <a:lnTo>
                  <a:pt x="850519" y="116248"/>
                </a:lnTo>
                <a:lnTo>
                  <a:pt x="818588" y="123825"/>
                </a:lnTo>
                <a:lnTo>
                  <a:pt x="701685" y="139319"/>
                </a:lnTo>
                <a:lnTo>
                  <a:pt x="927912" y="139319"/>
                </a:lnTo>
                <a:lnTo>
                  <a:pt x="946382" y="128021"/>
                </a:lnTo>
                <a:lnTo>
                  <a:pt x="967051" y="105282"/>
                </a:lnTo>
                <a:lnTo>
                  <a:pt x="1055183" y="105282"/>
                </a:lnTo>
                <a:lnTo>
                  <a:pt x="1058745" y="92963"/>
                </a:lnTo>
                <a:lnTo>
                  <a:pt x="1068242" y="78464"/>
                </a:lnTo>
                <a:lnTo>
                  <a:pt x="1078046" y="71246"/>
                </a:lnTo>
                <a:lnTo>
                  <a:pt x="982926" y="71246"/>
                </a:lnTo>
                <a:lnTo>
                  <a:pt x="980487" y="49529"/>
                </a:lnTo>
                <a:close/>
              </a:path>
              <a:path w="1235710" h="288289">
                <a:moveTo>
                  <a:pt x="619528" y="0"/>
                </a:moveTo>
                <a:lnTo>
                  <a:pt x="575294" y="0"/>
                </a:lnTo>
                <a:lnTo>
                  <a:pt x="520623" y="3693"/>
                </a:lnTo>
                <a:lnTo>
                  <a:pt x="473837" y="14671"/>
                </a:lnTo>
                <a:lnTo>
                  <a:pt x="434481" y="32781"/>
                </a:lnTo>
                <a:lnTo>
                  <a:pt x="402103" y="57871"/>
                </a:lnTo>
                <a:lnTo>
                  <a:pt x="376247" y="89788"/>
                </a:lnTo>
                <a:lnTo>
                  <a:pt x="468211" y="89788"/>
                </a:lnTo>
                <a:lnTo>
                  <a:pt x="484062" y="75485"/>
                </a:lnTo>
                <a:lnTo>
                  <a:pt x="522918" y="60541"/>
                </a:lnTo>
                <a:lnTo>
                  <a:pt x="572145" y="55752"/>
                </a:lnTo>
                <a:lnTo>
                  <a:pt x="652707" y="55752"/>
                </a:lnTo>
                <a:lnTo>
                  <a:pt x="654288" y="52704"/>
                </a:lnTo>
                <a:lnTo>
                  <a:pt x="654288" y="43306"/>
                </a:lnTo>
                <a:lnTo>
                  <a:pt x="651126" y="24764"/>
                </a:lnTo>
                <a:lnTo>
                  <a:pt x="647521" y="14787"/>
                </a:lnTo>
                <a:lnTo>
                  <a:pt x="641252" y="7715"/>
                </a:lnTo>
                <a:lnTo>
                  <a:pt x="632020" y="2976"/>
                </a:lnTo>
                <a:lnTo>
                  <a:pt x="619528" y="0"/>
                </a:lnTo>
                <a:close/>
              </a:path>
              <a:path w="1235710" h="288289">
                <a:moveTo>
                  <a:pt x="1200858" y="0"/>
                </a:moveTo>
                <a:lnTo>
                  <a:pt x="1147137" y="0"/>
                </a:lnTo>
                <a:lnTo>
                  <a:pt x="1090868" y="4167"/>
                </a:lnTo>
                <a:lnTo>
                  <a:pt x="1044934" y="17049"/>
                </a:lnTo>
                <a:lnTo>
                  <a:pt x="1009049" y="39219"/>
                </a:lnTo>
                <a:lnTo>
                  <a:pt x="982926" y="71246"/>
                </a:lnTo>
                <a:lnTo>
                  <a:pt x="1078046" y="71246"/>
                </a:lnTo>
                <a:lnTo>
                  <a:pt x="1082812" y="67738"/>
                </a:lnTo>
                <a:lnTo>
                  <a:pt x="1102715" y="61085"/>
                </a:lnTo>
                <a:lnTo>
                  <a:pt x="1128214" y="58800"/>
                </a:lnTo>
                <a:lnTo>
                  <a:pt x="1219908" y="58800"/>
                </a:lnTo>
                <a:lnTo>
                  <a:pt x="1222956" y="49529"/>
                </a:lnTo>
                <a:lnTo>
                  <a:pt x="1232481" y="24764"/>
                </a:lnTo>
                <a:lnTo>
                  <a:pt x="1235656" y="18541"/>
                </a:lnTo>
                <a:lnTo>
                  <a:pt x="1235656" y="15493"/>
                </a:lnTo>
                <a:lnTo>
                  <a:pt x="1232481" y="12445"/>
                </a:lnTo>
                <a:lnTo>
                  <a:pt x="1227969" y="8304"/>
                </a:lnTo>
                <a:lnTo>
                  <a:pt x="1222575" y="5032"/>
                </a:lnTo>
                <a:lnTo>
                  <a:pt x="1214229" y="2355"/>
                </a:lnTo>
                <a:lnTo>
                  <a:pt x="1200858" y="0"/>
                </a:lnTo>
                <a:close/>
              </a:path>
              <a:path w="1235710" h="288289">
                <a:moveTo>
                  <a:pt x="243545" y="0"/>
                </a:moveTo>
                <a:lnTo>
                  <a:pt x="170077" y="381"/>
                </a:lnTo>
                <a:lnTo>
                  <a:pt x="120317" y="3047"/>
                </a:lnTo>
                <a:lnTo>
                  <a:pt x="88719" y="27812"/>
                </a:lnTo>
                <a:lnTo>
                  <a:pt x="79245" y="52704"/>
                </a:lnTo>
                <a:lnTo>
                  <a:pt x="79245" y="58800"/>
                </a:lnTo>
                <a:lnTo>
                  <a:pt x="85557" y="58800"/>
                </a:lnTo>
                <a:lnTo>
                  <a:pt x="92126" y="58277"/>
                </a:lnTo>
                <a:lnTo>
                  <a:pt x="117109" y="54943"/>
                </a:lnTo>
                <a:lnTo>
                  <a:pt x="136116" y="52704"/>
                </a:lnTo>
                <a:lnTo>
                  <a:pt x="164600" y="52208"/>
                </a:lnTo>
                <a:lnTo>
                  <a:pt x="208537" y="50026"/>
                </a:lnTo>
                <a:lnTo>
                  <a:pt x="224584" y="49529"/>
                </a:lnTo>
                <a:lnTo>
                  <a:pt x="373922" y="49529"/>
                </a:lnTo>
                <a:lnTo>
                  <a:pt x="352549" y="22844"/>
                </a:lnTo>
                <a:lnTo>
                  <a:pt x="308710" y="5760"/>
                </a:lnTo>
                <a:lnTo>
                  <a:pt x="243545" y="0"/>
                </a:lnTo>
                <a:close/>
              </a:path>
              <a:path w="1235710" h="288289">
                <a:moveTo>
                  <a:pt x="652707" y="55752"/>
                </a:moveTo>
                <a:lnTo>
                  <a:pt x="572145" y="55752"/>
                </a:lnTo>
                <a:lnTo>
                  <a:pt x="599985" y="56229"/>
                </a:lnTo>
                <a:lnTo>
                  <a:pt x="624270" y="57276"/>
                </a:lnTo>
                <a:lnTo>
                  <a:pt x="641448" y="58324"/>
                </a:lnTo>
                <a:lnTo>
                  <a:pt x="647964" y="58800"/>
                </a:lnTo>
                <a:lnTo>
                  <a:pt x="651126" y="58800"/>
                </a:lnTo>
                <a:lnTo>
                  <a:pt x="652707" y="5575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09988" y="1225296"/>
            <a:ext cx="2380488" cy="28895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50635" y="4712208"/>
            <a:ext cx="210312" cy="214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01740" y="4716779"/>
            <a:ext cx="236220" cy="210820"/>
          </a:xfrm>
          <a:custGeom>
            <a:avLst/>
            <a:gdLst/>
            <a:ahLst/>
            <a:cxnLst/>
            <a:rect l="l" t="t" r="r" b="b"/>
            <a:pathLst>
              <a:path w="236220" h="210820">
                <a:moveTo>
                  <a:pt x="66801" y="0"/>
                </a:moveTo>
                <a:lnTo>
                  <a:pt x="0" y="0"/>
                </a:lnTo>
                <a:lnTo>
                  <a:pt x="87249" y="210312"/>
                </a:lnTo>
                <a:lnTo>
                  <a:pt x="148971" y="210312"/>
                </a:lnTo>
                <a:lnTo>
                  <a:pt x="176631" y="143637"/>
                </a:lnTo>
                <a:lnTo>
                  <a:pt x="119761" y="143637"/>
                </a:lnTo>
                <a:lnTo>
                  <a:pt x="66801" y="0"/>
                </a:lnTo>
                <a:close/>
              </a:path>
              <a:path w="236220" h="210820">
                <a:moveTo>
                  <a:pt x="236219" y="0"/>
                </a:moveTo>
                <a:lnTo>
                  <a:pt x="171196" y="0"/>
                </a:lnTo>
                <a:lnTo>
                  <a:pt x="119761" y="143637"/>
                </a:lnTo>
                <a:lnTo>
                  <a:pt x="176631" y="143637"/>
                </a:lnTo>
                <a:lnTo>
                  <a:pt x="2362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4771" y="4654550"/>
            <a:ext cx="414527" cy="2740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27292" y="4712208"/>
            <a:ext cx="227329" cy="216535"/>
          </a:xfrm>
          <a:custGeom>
            <a:avLst/>
            <a:gdLst/>
            <a:ahLst/>
            <a:cxnLst/>
            <a:rect l="l" t="t" r="r" b="b"/>
            <a:pathLst>
              <a:path w="227329" h="216535">
                <a:moveTo>
                  <a:pt x="113537" y="0"/>
                </a:moveTo>
                <a:lnTo>
                  <a:pt x="68794" y="8606"/>
                </a:lnTo>
                <a:lnTo>
                  <a:pt x="32766" y="32083"/>
                </a:lnTo>
                <a:lnTo>
                  <a:pt x="8739" y="66919"/>
                </a:lnTo>
                <a:lnTo>
                  <a:pt x="0" y="109601"/>
                </a:lnTo>
                <a:lnTo>
                  <a:pt x="8739" y="151846"/>
                </a:lnTo>
                <a:lnTo>
                  <a:pt x="32766" y="185721"/>
                </a:lnTo>
                <a:lnTo>
                  <a:pt x="68794" y="208238"/>
                </a:lnTo>
                <a:lnTo>
                  <a:pt x="113537" y="216408"/>
                </a:lnTo>
                <a:lnTo>
                  <a:pt x="158281" y="208238"/>
                </a:lnTo>
                <a:lnTo>
                  <a:pt x="194309" y="185721"/>
                </a:lnTo>
                <a:lnTo>
                  <a:pt x="207314" y="167386"/>
                </a:lnTo>
                <a:lnTo>
                  <a:pt x="113537" y="167386"/>
                </a:lnTo>
                <a:lnTo>
                  <a:pt x="91384" y="162821"/>
                </a:lnTo>
                <a:lnTo>
                  <a:pt x="73850" y="150399"/>
                </a:lnTo>
                <a:lnTo>
                  <a:pt x="62317" y="132024"/>
                </a:lnTo>
                <a:lnTo>
                  <a:pt x="58165" y="109601"/>
                </a:lnTo>
                <a:lnTo>
                  <a:pt x="62317" y="86018"/>
                </a:lnTo>
                <a:lnTo>
                  <a:pt x="73850" y="67818"/>
                </a:lnTo>
                <a:lnTo>
                  <a:pt x="91384" y="56094"/>
                </a:lnTo>
                <a:lnTo>
                  <a:pt x="113537" y="51943"/>
                </a:lnTo>
                <a:lnTo>
                  <a:pt x="208007" y="51943"/>
                </a:lnTo>
                <a:lnTo>
                  <a:pt x="194309" y="32083"/>
                </a:lnTo>
                <a:lnTo>
                  <a:pt x="158281" y="8606"/>
                </a:lnTo>
                <a:lnTo>
                  <a:pt x="113537" y="0"/>
                </a:lnTo>
                <a:close/>
              </a:path>
              <a:path w="227329" h="216535">
                <a:moveTo>
                  <a:pt x="208007" y="51943"/>
                </a:moveTo>
                <a:lnTo>
                  <a:pt x="113537" y="51943"/>
                </a:lnTo>
                <a:lnTo>
                  <a:pt x="135691" y="56487"/>
                </a:lnTo>
                <a:lnTo>
                  <a:pt x="153225" y="68865"/>
                </a:lnTo>
                <a:lnTo>
                  <a:pt x="164758" y="87197"/>
                </a:lnTo>
                <a:lnTo>
                  <a:pt x="168909" y="109601"/>
                </a:lnTo>
                <a:lnTo>
                  <a:pt x="164758" y="133256"/>
                </a:lnTo>
                <a:lnTo>
                  <a:pt x="153225" y="151495"/>
                </a:lnTo>
                <a:lnTo>
                  <a:pt x="135691" y="163232"/>
                </a:lnTo>
                <a:lnTo>
                  <a:pt x="113537" y="167386"/>
                </a:lnTo>
                <a:lnTo>
                  <a:pt x="207314" y="167386"/>
                </a:lnTo>
                <a:lnTo>
                  <a:pt x="218336" y="151846"/>
                </a:lnTo>
                <a:lnTo>
                  <a:pt x="227075" y="109601"/>
                </a:lnTo>
                <a:lnTo>
                  <a:pt x="218336" y="66919"/>
                </a:lnTo>
                <a:lnTo>
                  <a:pt x="208007" y="51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83808" y="4712208"/>
            <a:ext cx="227329" cy="216535"/>
          </a:xfrm>
          <a:custGeom>
            <a:avLst/>
            <a:gdLst/>
            <a:ahLst/>
            <a:cxnLst/>
            <a:rect l="l" t="t" r="r" b="b"/>
            <a:pathLst>
              <a:path w="227329" h="216535">
                <a:moveTo>
                  <a:pt x="113537" y="0"/>
                </a:moveTo>
                <a:lnTo>
                  <a:pt x="68794" y="8606"/>
                </a:lnTo>
                <a:lnTo>
                  <a:pt x="32765" y="32083"/>
                </a:lnTo>
                <a:lnTo>
                  <a:pt x="8739" y="66919"/>
                </a:lnTo>
                <a:lnTo>
                  <a:pt x="0" y="109601"/>
                </a:lnTo>
                <a:lnTo>
                  <a:pt x="8739" y="151846"/>
                </a:lnTo>
                <a:lnTo>
                  <a:pt x="32766" y="185721"/>
                </a:lnTo>
                <a:lnTo>
                  <a:pt x="68794" y="208238"/>
                </a:lnTo>
                <a:lnTo>
                  <a:pt x="113537" y="216408"/>
                </a:lnTo>
                <a:lnTo>
                  <a:pt x="158281" y="208238"/>
                </a:lnTo>
                <a:lnTo>
                  <a:pt x="194309" y="185721"/>
                </a:lnTo>
                <a:lnTo>
                  <a:pt x="207314" y="167386"/>
                </a:lnTo>
                <a:lnTo>
                  <a:pt x="113537" y="167386"/>
                </a:lnTo>
                <a:lnTo>
                  <a:pt x="91384" y="162821"/>
                </a:lnTo>
                <a:lnTo>
                  <a:pt x="73850" y="150399"/>
                </a:lnTo>
                <a:lnTo>
                  <a:pt x="62317" y="132024"/>
                </a:lnTo>
                <a:lnTo>
                  <a:pt x="58165" y="109601"/>
                </a:lnTo>
                <a:lnTo>
                  <a:pt x="62317" y="86018"/>
                </a:lnTo>
                <a:lnTo>
                  <a:pt x="73850" y="67818"/>
                </a:lnTo>
                <a:lnTo>
                  <a:pt x="91384" y="56094"/>
                </a:lnTo>
                <a:lnTo>
                  <a:pt x="113537" y="51943"/>
                </a:lnTo>
                <a:lnTo>
                  <a:pt x="208007" y="51943"/>
                </a:lnTo>
                <a:lnTo>
                  <a:pt x="194310" y="32083"/>
                </a:lnTo>
                <a:lnTo>
                  <a:pt x="158281" y="8606"/>
                </a:lnTo>
                <a:lnTo>
                  <a:pt x="113537" y="0"/>
                </a:lnTo>
                <a:close/>
              </a:path>
              <a:path w="227329" h="216535">
                <a:moveTo>
                  <a:pt x="208007" y="51943"/>
                </a:moveTo>
                <a:lnTo>
                  <a:pt x="113537" y="51943"/>
                </a:lnTo>
                <a:lnTo>
                  <a:pt x="135691" y="56487"/>
                </a:lnTo>
                <a:lnTo>
                  <a:pt x="153225" y="68865"/>
                </a:lnTo>
                <a:lnTo>
                  <a:pt x="164758" y="87197"/>
                </a:lnTo>
                <a:lnTo>
                  <a:pt x="168909" y="109601"/>
                </a:lnTo>
                <a:lnTo>
                  <a:pt x="164758" y="133256"/>
                </a:lnTo>
                <a:lnTo>
                  <a:pt x="153225" y="151495"/>
                </a:lnTo>
                <a:lnTo>
                  <a:pt x="135691" y="163232"/>
                </a:lnTo>
                <a:lnTo>
                  <a:pt x="113537" y="167386"/>
                </a:lnTo>
                <a:lnTo>
                  <a:pt x="207314" y="167386"/>
                </a:lnTo>
                <a:lnTo>
                  <a:pt x="218336" y="151846"/>
                </a:lnTo>
                <a:lnTo>
                  <a:pt x="227075" y="109601"/>
                </a:lnTo>
                <a:lnTo>
                  <a:pt x="218336" y="66919"/>
                </a:lnTo>
                <a:lnTo>
                  <a:pt x="208007" y="5194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215883" y="4434840"/>
            <a:ext cx="670559" cy="6705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187178" y="195199"/>
            <a:ext cx="1694814" cy="3822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950" b="0" spc="15" dirty="0">
                <a:solidFill>
                  <a:srgbClr val="0078D6"/>
                </a:solidFill>
                <a:latin typeface="Segoe UI Semilight"/>
                <a:cs typeface="Segoe UI Semilight"/>
              </a:rPr>
              <a:t>Powered</a:t>
            </a:r>
            <a:r>
              <a:rPr sz="950" b="0" spc="-15" dirty="0">
                <a:solidFill>
                  <a:srgbClr val="0078D6"/>
                </a:solidFill>
                <a:latin typeface="Segoe UI Semilight"/>
                <a:cs typeface="Segoe UI Semilight"/>
              </a:rPr>
              <a:t> </a:t>
            </a:r>
            <a:r>
              <a:rPr sz="950" b="0" spc="15" dirty="0">
                <a:solidFill>
                  <a:srgbClr val="0078D6"/>
                </a:solidFill>
                <a:latin typeface="Segoe UI Semilight"/>
                <a:cs typeface="Segoe UI Semilight"/>
              </a:rPr>
              <a:t>by</a:t>
            </a:r>
            <a:endParaRPr sz="950">
              <a:latin typeface="Segoe UI Semilight"/>
              <a:cs typeface="Segoe UI Semiligh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50" b="0" spc="5" dirty="0">
                <a:solidFill>
                  <a:srgbClr val="0078D6"/>
                </a:solidFill>
                <a:latin typeface="Segoe UI Light"/>
                <a:cs typeface="Segoe UI Light"/>
              </a:rPr>
              <a:t>Windows Mixed</a:t>
            </a:r>
            <a:r>
              <a:rPr sz="1350" b="0" spc="-35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1350" b="0" dirty="0">
                <a:solidFill>
                  <a:srgbClr val="0078D6"/>
                </a:solidFill>
                <a:latin typeface="Segoe UI Light"/>
                <a:cs typeface="Segoe UI Light"/>
              </a:rPr>
              <a:t>Reality</a:t>
            </a:r>
            <a:endParaRPr sz="1350">
              <a:latin typeface="Segoe UI Light"/>
              <a:cs typeface="Segoe UI Ligh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09988" y="251459"/>
            <a:ext cx="304800" cy="2773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47" y="6044184"/>
            <a:ext cx="12189460" cy="814069"/>
          </a:xfrm>
          <a:custGeom>
            <a:avLst/>
            <a:gdLst/>
            <a:ahLst/>
            <a:cxnLst/>
            <a:rect l="l" t="t" r="r" b="b"/>
            <a:pathLst>
              <a:path w="12189460" h="814070">
                <a:moveTo>
                  <a:pt x="0" y="813815"/>
                </a:moveTo>
                <a:lnTo>
                  <a:pt x="12188952" y="813815"/>
                </a:lnTo>
                <a:lnTo>
                  <a:pt x="12188952" y="0"/>
                </a:lnTo>
                <a:lnTo>
                  <a:pt x="0" y="0"/>
                </a:lnTo>
                <a:lnTo>
                  <a:pt x="0" y="81381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33415" y="6275832"/>
            <a:ext cx="1729739" cy="3489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26308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Headsets</a:t>
            </a:r>
          </a:p>
        </p:txBody>
      </p:sp>
      <p:sp>
        <p:nvSpPr>
          <p:cNvPr id="31" name="object 31"/>
          <p:cNvSpPr/>
          <p:nvPr/>
        </p:nvSpPr>
        <p:spPr>
          <a:xfrm>
            <a:off x="0" y="1143000"/>
            <a:ext cx="12191999" cy="48280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414210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Headset</a:t>
            </a:r>
            <a:r>
              <a:rPr spc="-95" dirty="0">
                <a:solidFill>
                  <a:srgbClr val="0078D6"/>
                </a:solidFill>
              </a:rPr>
              <a:t> </a:t>
            </a:r>
            <a:r>
              <a:rPr dirty="0">
                <a:solidFill>
                  <a:srgbClr val="0078D6"/>
                </a:solidFill>
              </a:rPr>
              <a:t>Specs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8294" y="1181227"/>
          <a:ext cx="11671935" cy="396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1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6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Acer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Lenovo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Dell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HP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b="1" spc="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Samsung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5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Resolution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19075">
                        <a:lnSpc>
                          <a:spcPct val="100499"/>
                        </a:lnSpc>
                        <a:spcBef>
                          <a:spcPts val="32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1440x1440 </a:t>
                      </a: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(per  </a:t>
                      </a: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eye)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1440x1440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1440x1440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1440x1440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707390">
                        <a:lnSpc>
                          <a:spcPct val="100499"/>
                        </a:lnSpc>
                        <a:spcBef>
                          <a:spcPts val="325"/>
                        </a:spcBef>
                      </a:pPr>
                      <a:r>
                        <a:rPr sz="1850" spc="-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1440x1600  </a:t>
                      </a: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(AMOLED)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-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Refresh</a:t>
                      </a:r>
                      <a:r>
                        <a:rPr sz="1850" spc="-2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Rate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90Hz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90Hz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90Hz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90Hz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90Hz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04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Field </a:t>
                      </a:r>
                      <a:r>
                        <a:rPr sz="1850" spc="-1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of</a:t>
                      </a:r>
                      <a:r>
                        <a:rPr sz="1850" spc="-3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View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95°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110°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110°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95°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110°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Diagonal</a:t>
                      </a:r>
                      <a:r>
                        <a:rPr sz="1850" spc="-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Size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2.89”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2.89”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2.89”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2.89”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25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052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Speakers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548640">
                        <a:lnSpc>
                          <a:spcPct val="100499"/>
                        </a:lnSpc>
                        <a:spcBef>
                          <a:spcPts val="325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Integrated  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headph</a:t>
                      </a:r>
                      <a:r>
                        <a:rPr sz="1850" spc="-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o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nes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Mic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3.5mm</a:t>
                      </a:r>
                      <a:r>
                        <a:rPr sz="185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jack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Dual</a:t>
                      </a:r>
                      <a:r>
                        <a:rPr sz="1850" spc="-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array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6DoF Inside</a:t>
                      </a:r>
                      <a:r>
                        <a:rPr sz="1850" spc="-3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Out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ymbol"/>
                          <a:cs typeface="Symbol"/>
                        </a:rPr>
                        <a:t></a:t>
                      </a:r>
                      <a:endParaRPr sz="1850">
                        <a:latin typeface="Symbol"/>
                        <a:cs typeface="Symbo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ymbol"/>
                          <a:cs typeface="Symbol"/>
                        </a:rPr>
                        <a:t></a:t>
                      </a:r>
                      <a:endParaRPr sz="1850">
                        <a:latin typeface="Symbol"/>
                        <a:cs typeface="Symbo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ymbol"/>
                          <a:cs typeface="Symbol"/>
                        </a:rPr>
                        <a:t></a:t>
                      </a:r>
                      <a:endParaRPr sz="1850">
                        <a:latin typeface="Symbol"/>
                        <a:cs typeface="Symbo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ymbol"/>
                          <a:cs typeface="Symbol"/>
                        </a:rPr>
                        <a:t></a:t>
                      </a:r>
                      <a:endParaRPr sz="1850">
                        <a:latin typeface="Symbol"/>
                        <a:cs typeface="Symbo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dirty="0">
                          <a:solidFill>
                            <a:srgbClr val="737373"/>
                          </a:solidFill>
                          <a:latin typeface="Symbol"/>
                          <a:cs typeface="Symbol"/>
                        </a:rPr>
                        <a:t></a:t>
                      </a:r>
                      <a:endParaRPr sz="1850">
                        <a:latin typeface="Symbol"/>
                        <a:cs typeface="Symbo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5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60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5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Cable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4m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4m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4m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4m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50" spc="10" dirty="0">
                          <a:solidFill>
                            <a:srgbClr val="737373"/>
                          </a:solidFill>
                          <a:latin typeface="Segoe UI"/>
                          <a:cs typeface="Segoe UI"/>
                        </a:rPr>
                        <a:t>4m</a:t>
                      </a:r>
                      <a:endParaRPr sz="1850">
                        <a:latin typeface="Segoe UI"/>
                        <a:cs typeface="Segoe UI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463397" y="6336893"/>
            <a:ext cx="10035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https://developer.microsoft.com/en-us/windows/mixed-reality/immersive_headset_hardware_details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4595" y="1350263"/>
            <a:ext cx="5701283" cy="3922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73166" y="5249926"/>
            <a:ext cx="1639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MIXED</a:t>
            </a:r>
            <a:r>
              <a:rPr sz="1800" b="1" spc="-9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505050"/>
                </a:solidFill>
                <a:latin typeface="Segoe UI Semibold"/>
                <a:cs typeface="Segoe UI Semibold"/>
              </a:rPr>
              <a:t>REALITY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54542" y="2963037"/>
            <a:ext cx="1572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0" dirty="0">
                <a:solidFill>
                  <a:srgbClr val="7B7B7B"/>
                </a:solidFill>
                <a:latin typeface="Segoe UI Semibold"/>
                <a:cs typeface="Segoe UI Semibold"/>
              </a:rPr>
              <a:t>DIGITAL</a:t>
            </a:r>
            <a:r>
              <a:rPr sz="1400" b="1" spc="155" dirty="0">
                <a:solidFill>
                  <a:srgbClr val="7B7B7B"/>
                </a:solidFill>
                <a:latin typeface="Segoe UI Semibold"/>
                <a:cs typeface="Segoe UI Semibold"/>
              </a:rPr>
              <a:t> </a:t>
            </a:r>
            <a:r>
              <a:rPr sz="1400" b="1" spc="80" dirty="0">
                <a:solidFill>
                  <a:srgbClr val="7B7B7B"/>
                </a:solidFill>
                <a:latin typeface="Segoe UI Semibold"/>
                <a:cs typeface="Segoe UI Semibold"/>
              </a:rPr>
              <a:t>REALITY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3669" y="2963037"/>
            <a:ext cx="17278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0" dirty="0">
                <a:solidFill>
                  <a:srgbClr val="7B7B7B"/>
                </a:solidFill>
                <a:latin typeface="Segoe UI Semibold"/>
                <a:cs typeface="Segoe UI Semibold"/>
              </a:rPr>
              <a:t>PHYSICAL</a:t>
            </a:r>
            <a:r>
              <a:rPr sz="1400" b="1" spc="165" dirty="0">
                <a:solidFill>
                  <a:srgbClr val="7B7B7B"/>
                </a:solidFill>
                <a:latin typeface="Segoe UI Semibold"/>
                <a:cs typeface="Segoe UI Semibold"/>
              </a:rPr>
              <a:t> </a:t>
            </a:r>
            <a:r>
              <a:rPr sz="1400" b="1" spc="80" dirty="0">
                <a:solidFill>
                  <a:srgbClr val="7B7B7B"/>
                </a:solidFill>
                <a:latin typeface="Segoe UI Semibold"/>
                <a:cs typeface="Segoe UI Semibold"/>
              </a:rPr>
              <a:t>REALITY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62095" y="5622709"/>
            <a:ext cx="3816350" cy="1999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4561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>
                <a:solidFill>
                  <a:srgbClr val="0078D6"/>
                </a:solidFill>
              </a:rPr>
              <a:t>Xbox</a:t>
            </a:r>
            <a:r>
              <a:rPr spc="-95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Controller</a:t>
            </a:r>
          </a:p>
        </p:txBody>
      </p:sp>
      <p:sp>
        <p:nvSpPr>
          <p:cNvPr id="3" name="object 3"/>
          <p:cNvSpPr/>
          <p:nvPr/>
        </p:nvSpPr>
        <p:spPr>
          <a:xfrm>
            <a:off x="2319020" y="1604869"/>
            <a:ext cx="7553959" cy="49447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5464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Motion</a:t>
            </a:r>
            <a:r>
              <a:rPr spc="-65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Controllers</a:t>
            </a:r>
          </a:p>
        </p:txBody>
      </p:sp>
      <p:sp>
        <p:nvSpPr>
          <p:cNvPr id="3" name="object 3"/>
          <p:cNvSpPr/>
          <p:nvPr/>
        </p:nvSpPr>
        <p:spPr>
          <a:xfrm>
            <a:off x="4023359" y="1141474"/>
            <a:ext cx="8168639" cy="5716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41474"/>
            <a:ext cx="5766816" cy="5716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7736" y="6465214"/>
            <a:ext cx="30797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78D6"/>
                </a:solidFill>
                <a:latin typeface="Segoe UI"/>
                <a:cs typeface="Segoe UI"/>
              </a:rPr>
              <a:t>Optical </a:t>
            </a:r>
            <a:r>
              <a:rPr sz="1400" spc="-15" dirty="0">
                <a:solidFill>
                  <a:srgbClr val="0078D6"/>
                </a:solidFill>
                <a:latin typeface="Segoe UI"/>
                <a:cs typeface="Segoe UI"/>
              </a:rPr>
              <a:t>Tracking </a:t>
            </a:r>
            <a:r>
              <a:rPr sz="1400" dirty="0">
                <a:solidFill>
                  <a:srgbClr val="0078D6"/>
                </a:solidFill>
                <a:latin typeface="Segoe UI"/>
                <a:cs typeface="Segoe UI"/>
              </a:rPr>
              <a:t>- </a:t>
            </a:r>
            <a:r>
              <a:rPr sz="1400" spc="-5" dirty="0">
                <a:solidFill>
                  <a:srgbClr val="0078D6"/>
                </a:solidFill>
                <a:latin typeface="Segoe UI"/>
                <a:cs typeface="Segoe UI"/>
              </a:rPr>
              <a:t>Bluetooth 4.0 </a:t>
            </a:r>
            <a:r>
              <a:rPr sz="1400" dirty="0">
                <a:solidFill>
                  <a:srgbClr val="0078D6"/>
                </a:solidFill>
                <a:latin typeface="Segoe UI"/>
                <a:cs typeface="Segoe UI"/>
              </a:rPr>
              <a:t>or</a:t>
            </a:r>
            <a:r>
              <a:rPr sz="1400" spc="-6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0078D6"/>
                </a:solidFill>
                <a:latin typeface="Segoe UI"/>
                <a:cs typeface="Segoe UI"/>
              </a:rPr>
              <a:t>USB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647700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10" dirty="0"/>
              <a:t>Mixed Reality</a:t>
            </a:r>
            <a:r>
              <a:rPr sz="5300" spc="20" dirty="0"/>
              <a:t> </a:t>
            </a:r>
            <a:r>
              <a:rPr sz="5300" spc="5" dirty="0"/>
              <a:t>Portal</a:t>
            </a:r>
            <a:endParaRPr sz="5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903" y="327152"/>
            <a:ext cx="3937635" cy="141541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180"/>
              </a:lnSpc>
              <a:spcBef>
                <a:spcPts val="755"/>
              </a:spcBef>
            </a:pPr>
            <a:r>
              <a:rPr sz="4800" b="1" spc="-20" dirty="0">
                <a:solidFill>
                  <a:srgbClr val="FFFFFF"/>
                </a:solidFill>
                <a:latin typeface="Segoe UI"/>
                <a:cs typeface="Segoe UI"/>
              </a:rPr>
              <a:t>Mixed </a:t>
            </a:r>
            <a:r>
              <a:rPr sz="4800" b="1" spc="-25" dirty="0">
                <a:solidFill>
                  <a:srgbClr val="FFFFFF"/>
                </a:solidFill>
                <a:latin typeface="Segoe UI"/>
                <a:cs typeface="Segoe UI"/>
              </a:rPr>
              <a:t>Reality  </a:t>
            </a:r>
            <a:r>
              <a:rPr sz="4800" b="1" spc="-5" dirty="0">
                <a:solidFill>
                  <a:srgbClr val="FFFFFF"/>
                </a:solidFill>
                <a:latin typeface="Segoe UI"/>
                <a:cs typeface="Segoe UI"/>
              </a:rPr>
              <a:t>Portal</a:t>
            </a:r>
            <a:endParaRPr sz="4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3903" y="2332989"/>
            <a:ext cx="1068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dirty="0">
                <a:solidFill>
                  <a:srgbClr val="FFFFFF"/>
                </a:solidFill>
                <a:latin typeface="Segoe UI Light"/>
                <a:cs typeface="Segoe UI Light"/>
              </a:rPr>
              <a:t>Demo</a:t>
            </a:r>
            <a:endParaRPr sz="3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95042" y="1687130"/>
            <a:ext cx="5895530" cy="45549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3095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Cliff</a:t>
            </a:r>
            <a:r>
              <a:rPr spc="-90" dirty="0">
                <a:solidFill>
                  <a:srgbClr val="0078D6"/>
                </a:solidFill>
              </a:rPr>
              <a:t> </a:t>
            </a:r>
            <a:r>
              <a:rPr dirty="0">
                <a:solidFill>
                  <a:srgbClr val="0078D6"/>
                </a:solidFill>
              </a:rPr>
              <a:t>house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27833" y="6398463"/>
            <a:ext cx="76301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Microsoft Confidential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–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Ensure you have </a:t>
            </a:r>
            <a:r>
              <a:rPr sz="1800" spc="-10" dirty="0">
                <a:solidFill>
                  <a:srgbClr val="FF0000"/>
                </a:solidFill>
                <a:latin typeface="Segoe UI"/>
                <a:cs typeface="Segoe UI"/>
              </a:rPr>
              <a:t>read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Cliff House </a:t>
            </a:r>
            <a:r>
              <a:rPr sz="1800" dirty="0">
                <a:solidFill>
                  <a:srgbClr val="FF0000"/>
                </a:solidFill>
                <a:latin typeface="Segoe UI"/>
                <a:cs typeface="Segoe UI"/>
              </a:rPr>
              <a:t>doc </a:t>
            </a:r>
            <a:r>
              <a:rPr sz="1800" spc="-5" dirty="0">
                <a:solidFill>
                  <a:srgbClr val="FF0000"/>
                </a:solidFill>
                <a:latin typeface="Segoe UI"/>
                <a:cs typeface="Segoe UI"/>
              </a:rPr>
              <a:t>in</a:t>
            </a:r>
            <a:r>
              <a:rPr sz="1800" spc="-110" dirty="0">
                <a:solidFill>
                  <a:srgbClr val="FF0000"/>
                </a:solidFill>
                <a:latin typeface="Segoe UI"/>
                <a:cs typeface="Segoe UI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Segoe UI"/>
                <a:cs typeface="Segoe UI"/>
              </a:rPr>
              <a:t>References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35375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Room</a:t>
            </a:r>
            <a:r>
              <a:rPr spc="-80" dirty="0"/>
              <a:t> </a:t>
            </a:r>
            <a:r>
              <a:rPr dirty="0"/>
              <a:t>Setup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30056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31940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Cliff</a:t>
            </a:r>
            <a:r>
              <a:rPr spc="-90" dirty="0"/>
              <a:t> </a:t>
            </a:r>
            <a:r>
              <a:rPr spc="-5" dirty="0"/>
              <a:t>House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955785" y="244221"/>
            <a:ext cx="2630170" cy="1071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078D6"/>
                </a:solidFill>
                <a:latin typeface="Segoe UI"/>
                <a:cs typeface="Segoe UI"/>
              </a:rPr>
              <a:t>Teleport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1. Bring up</a:t>
            </a:r>
            <a:r>
              <a:rPr sz="1100" spc="-4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reticle</a:t>
            </a:r>
            <a:endParaRPr sz="1100">
              <a:latin typeface="Segoe UI"/>
              <a:cs typeface="Segoe UI"/>
            </a:endParaRPr>
          </a:p>
          <a:p>
            <a:pPr marL="12700" marR="5080">
              <a:lnSpc>
                <a:spcPct val="90100"/>
              </a:lnSpc>
              <a:spcBef>
                <a:spcPts val="600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Thumbstick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forward  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Left Thumbstick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forward  Mouse 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Right</a:t>
            </a:r>
            <a:r>
              <a:rPr sz="1100" spc="-2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737373"/>
                </a:solidFill>
                <a:latin typeface="Segoe UI"/>
                <a:cs typeface="Segoe UI"/>
              </a:rPr>
              <a:t>click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5785" y="1517751"/>
            <a:ext cx="2769235" cy="495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73430">
              <a:lnSpc>
                <a:spcPct val="135500"/>
              </a:lnSpc>
              <a:spcBef>
                <a:spcPts val="95"/>
              </a:spcBef>
              <a:buAutoNum type="arabicPeriod" startAt="2"/>
              <a:tabLst>
                <a:tab pos="156210" algn="l"/>
              </a:tabLst>
            </a:pP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Place reticle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at target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location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</a:t>
            </a:r>
            <a:r>
              <a:rPr sz="1100" spc="-1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Tilt</a:t>
            </a:r>
            <a:endParaRPr sz="1100">
              <a:latin typeface="Segoe UI"/>
              <a:cs typeface="Segoe UI"/>
            </a:endParaRPr>
          </a:p>
          <a:p>
            <a:pPr marL="12700" marR="1334135">
              <a:lnSpc>
                <a:spcPts val="1190"/>
              </a:lnSpc>
              <a:spcBef>
                <a:spcPts val="20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Gaze  Mouse : Move</a:t>
            </a:r>
            <a:r>
              <a:rPr sz="1100" spc="-7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mouse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900">
              <a:latin typeface="Times New Roman"/>
              <a:cs typeface="Times New Roman"/>
            </a:endParaRPr>
          </a:p>
          <a:p>
            <a:pPr marL="155575" indent="-142875">
              <a:lnSpc>
                <a:spcPct val="100000"/>
              </a:lnSpc>
              <a:buAutoNum type="arabicPeriod" startAt="3"/>
              <a:tabLst>
                <a:tab pos="156210" algn="l"/>
              </a:tabLst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Teleport</a:t>
            </a:r>
            <a:endParaRPr sz="1100">
              <a:latin typeface="Segoe UI"/>
              <a:cs typeface="Segoe UI"/>
            </a:endParaRPr>
          </a:p>
          <a:p>
            <a:pPr marL="12700" marR="349885">
              <a:lnSpc>
                <a:spcPts val="1190"/>
              </a:lnSpc>
              <a:spcBef>
                <a:spcPts val="615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Release thumbstick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Release thumbstick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Mouse 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Release</a:t>
            </a:r>
            <a:r>
              <a:rPr sz="1100" spc="-4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button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10" dirty="0">
                <a:solidFill>
                  <a:srgbClr val="0078D6"/>
                </a:solidFill>
                <a:latin typeface="Segoe UI"/>
                <a:cs typeface="Segoe UI"/>
              </a:rPr>
              <a:t>Move</a:t>
            </a:r>
            <a:endParaRPr sz="1600">
              <a:latin typeface="Segoe UI"/>
              <a:cs typeface="Segoe UI"/>
            </a:endParaRPr>
          </a:p>
          <a:p>
            <a:pPr marL="12700" marR="5080" algn="just">
              <a:lnSpc>
                <a:spcPts val="1190"/>
              </a:lnSpc>
              <a:spcBef>
                <a:spcPts val="985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Tap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thumbstick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left/right  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Right thumbstick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left/right  Mouse : Move and</a:t>
            </a:r>
            <a:r>
              <a:rPr sz="1100" spc="-4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737373"/>
                </a:solidFill>
                <a:latin typeface="Segoe UI"/>
                <a:cs typeface="Segoe UI"/>
              </a:rPr>
              <a:t>click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Select</a:t>
            </a:r>
            <a:endParaRPr sz="1600">
              <a:latin typeface="Segoe UI"/>
              <a:cs typeface="Segoe UI"/>
            </a:endParaRPr>
          </a:p>
          <a:p>
            <a:pPr marL="12700" marR="1093470" algn="just">
              <a:lnSpc>
                <a:spcPts val="1190"/>
              </a:lnSpc>
              <a:spcBef>
                <a:spcPts val="985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Trigger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A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button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Mouse 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Left</a:t>
            </a:r>
            <a:r>
              <a:rPr sz="1100" spc="-3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10" dirty="0">
                <a:solidFill>
                  <a:srgbClr val="737373"/>
                </a:solidFill>
                <a:latin typeface="Segoe UI"/>
                <a:cs typeface="Segoe UI"/>
              </a:rPr>
              <a:t>click</a:t>
            </a:r>
            <a:endParaRPr sz="11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Start</a:t>
            </a:r>
            <a:r>
              <a:rPr sz="1600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Menu</a:t>
            </a:r>
            <a:endParaRPr sz="1600">
              <a:latin typeface="Segoe UI"/>
              <a:cs typeface="Segoe UI"/>
            </a:endParaRPr>
          </a:p>
          <a:p>
            <a:pPr marL="12700" marR="512445">
              <a:lnSpc>
                <a:spcPts val="1190"/>
              </a:lnSpc>
              <a:spcBef>
                <a:spcPts val="980"/>
              </a:spcBef>
            </a:pP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Motion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Windows button 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Xbox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Controller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Xbox </a:t>
            </a:r>
            <a:r>
              <a:rPr sz="1100" dirty="0">
                <a:solidFill>
                  <a:srgbClr val="737373"/>
                </a:solidFill>
                <a:latin typeface="Segoe UI"/>
                <a:cs typeface="Segoe UI"/>
              </a:rPr>
              <a:t>button  Keyboard :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Windows</a:t>
            </a:r>
            <a:r>
              <a:rPr sz="1100" spc="-15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100" spc="-5" dirty="0">
                <a:solidFill>
                  <a:srgbClr val="737373"/>
                </a:solidFill>
                <a:latin typeface="Segoe UI"/>
                <a:cs typeface="Segoe UI"/>
              </a:rPr>
              <a:t>key</a:t>
            </a:r>
            <a:endParaRPr sz="11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1999" cy="6757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8495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Unity Play</a:t>
            </a:r>
            <a:r>
              <a:rPr spc="-80" dirty="0"/>
              <a:t> </a:t>
            </a:r>
            <a:r>
              <a:rPr spc="-5" dirty="0"/>
              <a:t>Mode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284" y="1450847"/>
            <a:ext cx="4287012" cy="4151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4010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Build</a:t>
            </a:r>
            <a:r>
              <a:rPr spc="-8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Settings</a:t>
            </a:r>
          </a:p>
        </p:txBody>
      </p:sp>
      <p:sp>
        <p:nvSpPr>
          <p:cNvPr id="4" name="object 4"/>
          <p:cNvSpPr/>
          <p:nvPr/>
        </p:nvSpPr>
        <p:spPr>
          <a:xfrm>
            <a:off x="5661659" y="1450847"/>
            <a:ext cx="4924044" cy="1732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61659" y="4483608"/>
            <a:ext cx="4991099" cy="11582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3903" y="5755640"/>
            <a:ext cx="8258175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8445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78D6"/>
                </a:solidFill>
                <a:latin typeface="Segoe UI"/>
                <a:cs typeface="Segoe UI"/>
              </a:rPr>
              <a:t>Color </a:t>
            </a:r>
            <a:r>
              <a:rPr sz="2400" spc="-10" dirty="0">
                <a:solidFill>
                  <a:srgbClr val="0078D6"/>
                </a:solidFill>
                <a:latin typeface="Segoe UI"/>
                <a:cs typeface="Segoe UI"/>
              </a:rPr>
              <a:t>space </a:t>
            </a:r>
            <a:r>
              <a:rPr sz="2400" dirty="0">
                <a:solidFill>
                  <a:srgbClr val="0078D6"/>
                </a:solidFill>
                <a:latin typeface="Segoe UI"/>
                <a:cs typeface="Segoe UI"/>
              </a:rPr>
              <a:t>-</a:t>
            </a:r>
            <a:r>
              <a:rPr sz="24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400" spc="-5" dirty="0">
                <a:solidFill>
                  <a:srgbClr val="0078D6"/>
                </a:solidFill>
                <a:latin typeface="Segoe UI"/>
                <a:cs typeface="Segoe UI"/>
              </a:rPr>
              <a:t>Gamma</a:t>
            </a:r>
            <a:endParaRPr sz="2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600"/>
              </a:spcBef>
            </a:pPr>
            <a:r>
              <a:rPr sz="1800" i="1" spc="-40" dirty="0">
                <a:solidFill>
                  <a:srgbClr val="737373"/>
                </a:solidFill>
                <a:latin typeface="Segoe UI"/>
                <a:cs typeface="Segoe UI"/>
              </a:rPr>
              <a:t>*Today, </a:t>
            </a:r>
            <a:r>
              <a:rPr sz="1800" i="1" dirty="0">
                <a:solidFill>
                  <a:srgbClr val="737373"/>
                </a:solidFill>
                <a:latin typeface="Segoe UI"/>
                <a:cs typeface="Segoe UI"/>
              </a:rPr>
              <a:t>XAML </a:t>
            </a:r>
            <a:r>
              <a:rPr sz="1800" i="1" spc="-5" dirty="0">
                <a:solidFill>
                  <a:srgbClr val="737373"/>
                </a:solidFill>
                <a:latin typeface="Segoe UI"/>
                <a:cs typeface="Segoe UI"/>
              </a:rPr>
              <a:t>Build </a:t>
            </a:r>
            <a:r>
              <a:rPr sz="1800" i="1" spc="-25" dirty="0">
                <a:solidFill>
                  <a:srgbClr val="737373"/>
                </a:solidFill>
                <a:latin typeface="Segoe UI"/>
                <a:cs typeface="Segoe UI"/>
              </a:rPr>
              <a:t>Type </a:t>
            </a:r>
            <a:r>
              <a:rPr sz="1800" i="1" dirty="0">
                <a:solidFill>
                  <a:srgbClr val="737373"/>
                </a:solidFill>
                <a:latin typeface="Segoe UI"/>
                <a:cs typeface="Segoe UI"/>
              </a:rPr>
              <a:t>is nor supported </a:t>
            </a:r>
            <a:r>
              <a:rPr sz="1800" i="1" spc="-5" dirty="0">
                <a:solidFill>
                  <a:srgbClr val="737373"/>
                </a:solidFill>
                <a:latin typeface="Segoe UI"/>
                <a:cs typeface="Segoe UI"/>
              </a:rPr>
              <a:t>for </a:t>
            </a:r>
            <a:r>
              <a:rPr sz="1800" i="1" dirty="0">
                <a:solidFill>
                  <a:srgbClr val="737373"/>
                </a:solidFill>
                <a:latin typeface="Segoe UI"/>
                <a:cs typeface="Segoe UI"/>
              </a:rPr>
              <a:t>immersive</a:t>
            </a:r>
            <a:r>
              <a:rPr sz="1800" i="1" spc="70" dirty="0">
                <a:solidFill>
                  <a:srgbClr val="737373"/>
                </a:solidFill>
                <a:latin typeface="Segoe UI"/>
                <a:cs typeface="Segoe UI"/>
              </a:rPr>
              <a:t> </a:t>
            </a:r>
            <a:r>
              <a:rPr sz="1800" i="1" spc="-10" dirty="0">
                <a:solidFill>
                  <a:srgbClr val="737373"/>
                </a:solidFill>
                <a:latin typeface="Segoe UI"/>
                <a:cs typeface="Segoe UI"/>
              </a:rPr>
              <a:t>projects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3240" y="3302253"/>
            <a:ext cx="6040755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*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Single </a:t>
            </a:r>
            <a:r>
              <a:rPr sz="1800" spc="-15" dirty="0">
                <a:solidFill>
                  <a:srgbClr val="0078D6"/>
                </a:solidFill>
                <a:latin typeface="Segoe UI"/>
                <a:cs typeface="Segoe UI"/>
              </a:rPr>
              <a:t>Pass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for </a:t>
            </a:r>
            <a:r>
              <a:rPr sz="1800" spc="-15" dirty="0">
                <a:solidFill>
                  <a:srgbClr val="0078D6"/>
                </a:solidFill>
                <a:latin typeface="Segoe UI"/>
                <a:cs typeface="Segoe UI"/>
              </a:rPr>
              <a:t>stereo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will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improve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performance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and is 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recommended,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but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test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thoroughly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any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shaders </a:t>
            </a:r>
            <a:r>
              <a:rPr sz="1800" dirty="0">
                <a:solidFill>
                  <a:srgbClr val="0078D6"/>
                </a:solidFill>
                <a:latin typeface="Segoe UI"/>
                <a:cs typeface="Segoe UI"/>
              </a:rPr>
              <a:t>and 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custom  </a:t>
            </a:r>
            <a:r>
              <a:rPr sz="1800" spc="-10" dirty="0">
                <a:solidFill>
                  <a:srgbClr val="0078D6"/>
                </a:solidFill>
                <a:latin typeface="Segoe UI"/>
                <a:cs typeface="Segoe UI"/>
              </a:rPr>
              <a:t>rendering</a:t>
            </a:r>
            <a:r>
              <a:rPr sz="1800" spc="-5" dirty="0">
                <a:solidFill>
                  <a:srgbClr val="0078D6"/>
                </a:solidFill>
                <a:latin typeface="Segoe UI"/>
                <a:cs typeface="Segoe UI"/>
              </a:rPr>
              <a:t> scripts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960056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5" dirty="0"/>
              <a:t>Developing </a:t>
            </a:r>
            <a:r>
              <a:rPr sz="5300" spc="10" dirty="0"/>
              <a:t>with Visual</a:t>
            </a:r>
            <a:r>
              <a:rPr sz="5300" spc="35" dirty="0"/>
              <a:t> </a:t>
            </a:r>
            <a:r>
              <a:rPr sz="5300" spc="-15" dirty="0"/>
              <a:t>Studio</a:t>
            </a:r>
            <a:endParaRPr sz="5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776" y="339597"/>
            <a:ext cx="5390515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00" b="0" spc="-75" dirty="0">
                <a:solidFill>
                  <a:srgbClr val="0078D6"/>
                </a:solidFill>
                <a:latin typeface="Segoe UI Light"/>
                <a:cs typeface="Segoe UI Light"/>
              </a:rPr>
              <a:t>Mixed </a:t>
            </a:r>
            <a:r>
              <a:rPr sz="4700" b="0" spc="-100" dirty="0">
                <a:solidFill>
                  <a:srgbClr val="0078D6"/>
                </a:solidFill>
                <a:latin typeface="Segoe UI Light"/>
                <a:cs typeface="Segoe UI Light"/>
              </a:rPr>
              <a:t>reality</a:t>
            </a:r>
            <a:r>
              <a:rPr sz="4700" b="0" spc="-43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4700" b="0" spc="-85" dirty="0">
                <a:solidFill>
                  <a:srgbClr val="0078D6"/>
                </a:solidFill>
                <a:latin typeface="Segoe UI Light"/>
                <a:cs typeface="Segoe UI Light"/>
              </a:rPr>
              <a:t>spectrum</a:t>
            </a:r>
            <a:endParaRPr sz="4700">
              <a:latin typeface="Segoe UI Light"/>
              <a:cs typeface="Segoe U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0768" y="3654552"/>
            <a:ext cx="10526267" cy="184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81862" y="4453254"/>
            <a:ext cx="35941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Windows Mixed Reality – Holographic headsets</a:t>
            </a:r>
            <a:r>
              <a:rPr sz="1000" b="1" spc="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(see-through)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0317" y="5091176"/>
            <a:ext cx="329437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Windows Mixed Reality – Immersive headsets</a:t>
            </a:r>
            <a:r>
              <a:rPr sz="1000" b="1" spc="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(occluded)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19993" y="3842130"/>
            <a:ext cx="5486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VR</a:t>
            </a:r>
            <a:r>
              <a:rPr sz="10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today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1862" y="3842130"/>
            <a:ext cx="5530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</a:t>
            </a:r>
            <a:r>
              <a:rPr sz="10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today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9002" y="5873403"/>
            <a:ext cx="2378075" cy="80581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400" b="0" dirty="0">
                <a:solidFill>
                  <a:srgbClr val="0078D6"/>
                </a:solidFill>
                <a:latin typeface="Segoe UI Light"/>
                <a:cs typeface="Segoe UI Light"/>
              </a:rPr>
              <a:t>Windows </a:t>
            </a:r>
            <a:r>
              <a:rPr sz="1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Mixed Reality</a:t>
            </a:r>
            <a:r>
              <a:rPr sz="1400" b="0" spc="-8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14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requires</a:t>
            </a:r>
            <a:endParaRPr sz="1400">
              <a:latin typeface="Segoe UI Light"/>
              <a:cs typeface="Segoe UI Light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5420" algn="l"/>
              </a:tabLst>
            </a:pPr>
            <a:r>
              <a:rPr sz="10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Perception/environment </a:t>
            </a:r>
            <a:r>
              <a:rPr sz="10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awareness</a:t>
            </a:r>
            <a:endParaRPr sz="1000">
              <a:latin typeface="Segoe UI Light"/>
              <a:cs typeface="Segoe UI Light"/>
            </a:endParaRPr>
          </a:p>
          <a:p>
            <a:pPr marL="184785" indent="-17208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185420" algn="l"/>
              </a:tabLst>
            </a:pPr>
            <a:r>
              <a:rPr sz="10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Any </a:t>
            </a:r>
            <a:r>
              <a:rPr sz="10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mix of </a:t>
            </a:r>
            <a:r>
              <a:rPr sz="10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people, places </a:t>
            </a:r>
            <a:r>
              <a:rPr sz="1000" b="0" spc="-5" dirty="0">
                <a:solidFill>
                  <a:srgbClr val="0078D6"/>
                </a:solidFill>
                <a:latin typeface="Segoe UI Light"/>
                <a:cs typeface="Segoe UI Light"/>
              </a:rPr>
              <a:t>or</a:t>
            </a:r>
            <a:r>
              <a:rPr sz="1000" b="0" spc="6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1000" b="0" spc="-10" dirty="0">
                <a:solidFill>
                  <a:srgbClr val="0078D6"/>
                </a:solidFill>
                <a:latin typeface="Segoe UI Light"/>
                <a:cs typeface="Segoe UI Light"/>
              </a:rPr>
              <a:t>things</a:t>
            </a:r>
            <a:endParaRPr sz="10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408" y="2490342"/>
            <a:ext cx="90678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91440" marR="5080" indent="-79375">
              <a:lnSpc>
                <a:spcPts val="1730"/>
              </a:lnSpc>
              <a:spcBef>
                <a:spcPts val="310"/>
              </a:spcBef>
            </a:pPr>
            <a:r>
              <a:rPr sz="1600" spc="-15" dirty="0">
                <a:solidFill>
                  <a:srgbClr val="0078D6"/>
                </a:solidFill>
                <a:latin typeface="Segoe UI"/>
                <a:cs typeface="Segoe UI"/>
              </a:rPr>
              <a:t>P</a:t>
            </a:r>
            <a:r>
              <a:rPr sz="1600" spc="-10" dirty="0">
                <a:solidFill>
                  <a:srgbClr val="0078D6"/>
                </a:solidFill>
                <a:latin typeface="Segoe UI"/>
                <a:cs typeface="Segoe UI"/>
              </a:rPr>
              <a:t>H</a:t>
            </a: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600" spc="-10" dirty="0">
                <a:solidFill>
                  <a:srgbClr val="0078D6"/>
                </a:solidFill>
                <a:latin typeface="Segoe UI"/>
                <a:cs typeface="Segoe UI"/>
              </a:rPr>
              <a:t>SICAL  </a:t>
            </a: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REALITY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55781" y="2486990"/>
            <a:ext cx="748665" cy="488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">
              <a:lnSpc>
                <a:spcPts val="1825"/>
              </a:lnSpc>
              <a:spcBef>
                <a:spcPts val="95"/>
              </a:spcBef>
            </a:pPr>
            <a:r>
              <a:rPr sz="1600" spc="-10" dirty="0">
                <a:solidFill>
                  <a:srgbClr val="0078D6"/>
                </a:solidFill>
                <a:latin typeface="Segoe UI"/>
                <a:cs typeface="Segoe UI"/>
              </a:rPr>
              <a:t>DIGITAL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ts val="1825"/>
              </a:lnSpc>
            </a:pP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REALITY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90194" y="3478529"/>
            <a:ext cx="10540365" cy="0"/>
          </a:xfrm>
          <a:custGeom>
            <a:avLst/>
            <a:gdLst/>
            <a:ahLst/>
            <a:cxnLst/>
            <a:rect l="l" t="t" r="r" b="b"/>
            <a:pathLst>
              <a:path w="10540365">
                <a:moveTo>
                  <a:pt x="0" y="0"/>
                </a:moveTo>
                <a:lnTo>
                  <a:pt x="10540238" y="0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862" y="3065526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273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330178" y="3065526"/>
            <a:ext cx="0" cy="2438400"/>
          </a:xfrm>
          <a:custGeom>
            <a:avLst/>
            <a:gdLst/>
            <a:ahLst/>
            <a:cxnLst/>
            <a:rect l="l" t="t" r="r" b="b"/>
            <a:pathLst>
              <a:path h="2438400">
                <a:moveTo>
                  <a:pt x="0" y="0"/>
                </a:moveTo>
                <a:lnTo>
                  <a:pt x="0" y="2438273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7686" y="3068573"/>
            <a:ext cx="9588500" cy="0"/>
          </a:xfrm>
          <a:custGeom>
            <a:avLst/>
            <a:gdLst/>
            <a:ahLst/>
            <a:cxnLst/>
            <a:rect l="l" t="t" r="r" b="b"/>
            <a:pathLst>
              <a:path w="9588500">
                <a:moveTo>
                  <a:pt x="0" y="0"/>
                </a:moveTo>
                <a:lnTo>
                  <a:pt x="9588373" y="0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0733" y="3065526"/>
            <a:ext cx="0" cy="40386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351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79073" y="3065526"/>
            <a:ext cx="0" cy="40386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351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92190" y="2669285"/>
            <a:ext cx="0" cy="403860"/>
          </a:xfrm>
          <a:custGeom>
            <a:avLst/>
            <a:gdLst/>
            <a:ahLst/>
            <a:cxnLst/>
            <a:rect l="l" t="t" r="r" b="b"/>
            <a:pathLst>
              <a:path h="403860">
                <a:moveTo>
                  <a:pt x="0" y="0"/>
                </a:moveTo>
                <a:lnTo>
                  <a:pt x="0" y="403351"/>
                </a:lnTo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78966" y="1372362"/>
            <a:ext cx="9187180" cy="1211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Mixed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reality </a:t>
            </a: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blends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the physical and </a:t>
            </a: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digital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worlds to produce </a:t>
            </a: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new environments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where physical and </a:t>
            </a: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digital objects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co-  exist and can be interacted with as if all </a:t>
            </a:r>
            <a:r>
              <a:rPr sz="1400" b="0" spc="-5" dirty="0">
                <a:solidFill>
                  <a:srgbClr val="959595"/>
                </a:solidFill>
                <a:latin typeface="Segoe UI Semilight"/>
                <a:cs typeface="Segoe UI Semilight"/>
              </a:rPr>
              <a:t>of them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were</a:t>
            </a:r>
            <a:r>
              <a:rPr sz="1400" b="0" spc="5" dirty="0">
                <a:solidFill>
                  <a:srgbClr val="959595"/>
                </a:solidFill>
                <a:latin typeface="Segoe UI Semilight"/>
                <a:cs typeface="Segoe UI Semilight"/>
              </a:rPr>
              <a:t> </a:t>
            </a:r>
            <a:r>
              <a:rPr sz="1400" b="0" dirty="0">
                <a:solidFill>
                  <a:srgbClr val="959595"/>
                </a:solidFill>
                <a:latin typeface="Segoe UI Semilight"/>
                <a:cs typeface="Segoe UI Semilight"/>
              </a:rPr>
              <a:t>real.</a:t>
            </a:r>
            <a:endParaRPr sz="1400">
              <a:latin typeface="Segoe UI Semilight"/>
              <a:cs typeface="Segoe UI Semilight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38125" algn="ctr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78D6"/>
                </a:solidFill>
                <a:latin typeface="Segoe UI"/>
                <a:cs typeface="Segoe UI"/>
              </a:rPr>
              <a:t>MIXED </a:t>
            </a: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REALITY</a:t>
            </a:r>
            <a:r>
              <a:rPr sz="1600" spc="5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600" spc="-5" dirty="0">
                <a:solidFill>
                  <a:srgbClr val="0078D6"/>
                </a:solidFill>
                <a:latin typeface="Segoe UI"/>
                <a:cs typeface="Segoe UI"/>
              </a:rPr>
              <a:t>(MR)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79336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78D6"/>
                </a:solidFill>
              </a:rPr>
              <a:t>Visual </a:t>
            </a:r>
            <a:r>
              <a:rPr spc="-25" dirty="0">
                <a:solidFill>
                  <a:srgbClr val="0078D6"/>
                </a:solidFill>
              </a:rPr>
              <a:t>Studio</a:t>
            </a:r>
            <a:r>
              <a:rPr spc="-8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Configuration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5718555" y="1856739"/>
            <a:ext cx="6136640" cy="38216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0265" y="1279966"/>
            <a:ext cx="3336290" cy="477012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3700" spc="10" dirty="0">
                <a:solidFill>
                  <a:srgbClr val="0078D6"/>
                </a:solidFill>
                <a:latin typeface="Segoe UI"/>
                <a:cs typeface="Segoe UI"/>
              </a:rPr>
              <a:t>Master</a:t>
            </a:r>
            <a:endParaRPr sz="3700">
              <a:latin typeface="Segoe UI"/>
              <a:cs typeface="Segoe UI"/>
            </a:endParaRPr>
          </a:p>
          <a:p>
            <a:pPr marL="12700" marR="246379">
              <a:lnSpc>
                <a:spcPct val="117800"/>
              </a:lnSpc>
              <a:spcBef>
                <a:spcPts val="50"/>
              </a:spcBef>
            </a:pPr>
            <a:r>
              <a:rPr sz="1850" spc="5" dirty="0">
                <a:latin typeface="Segoe UI"/>
                <a:cs typeface="Segoe UI"/>
              </a:rPr>
              <a:t>What you submit </a:t>
            </a:r>
            <a:r>
              <a:rPr sz="1850" dirty="0">
                <a:latin typeface="Segoe UI"/>
                <a:cs typeface="Segoe UI"/>
              </a:rPr>
              <a:t>to </a:t>
            </a:r>
            <a:r>
              <a:rPr sz="1850" spc="10" dirty="0">
                <a:latin typeface="Segoe UI"/>
                <a:cs typeface="Segoe UI"/>
              </a:rPr>
              <a:t>the </a:t>
            </a:r>
            <a:r>
              <a:rPr sz="1850" spc="-5" dirty="0">
                <a:latin typeface="Segoe UI"/>
                <a:cs typeface="Segoe UI"/>
              </a:rPr>
              <a:t>store  </a:t>
            </a:r>
            <a:r>
              <a:rPr sz="1850" spc="10" dirty="0">
                <a:latin typeface="Segoe UI"/>
                <a:cs typeface="Segoe UI"/>
              </a:rPr>
              <a:t>No debug, no</a:t>
            </a:r>
            <a:r>
              <a:rPr sz="1850" spc="-40" dirty="0">
                <a:latin typeface="Segoe UI"/>
                <a:cs typeface="Segoe UI"/>
              </a:rPr>
              <a:t> </a:t>
            </a:r>
            <a:r>
              <a:rPr sz="1850" dirty="0">
                <a:latin typeface="Segoe UI"/>
                <a:cs typeface="Segoe UI"/>
              </a:rPr>
              <a:t>profiling</a:t>
            </a: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50" spc="10" dirty="0">
                <a:latin typeface="Segoe UI"/>
                <a:cs typeface="Segoe UI"/>
              </a:rPr>
              <a:t>.NET </a:t>
            </a:r>
            <a:r>
              <a:rPr sz="1850" spc="5" dirty="0">
                <a:latin typeface="Segoe UI"/>
                <a:cs typeface="Segoe UI"/>
              </a:rPr>
              <a:t>Native: longer</a:t>
            </a:r>
            <a:r>
              <a:rPr sz="1850" spc="-100" dirty="0">
                <a:latin typeface="Segoe UI"/>
                <a:cs typeface="Segoe UI"/>
              </a:rPr>
              <a:t> </a:t>
            </a:r>
            <a:r>
              <a:rPr sz="1850" spc="5" dirty="0">
                <a:latin typeface="Segoe UI"/>
                <a:cs typeface="Segoe UI"/>
              </a:rPr>
              <a:t>compilation</a:t>
            </a:r>
            <a:endParaRPr sz="18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700" spc="-5" dirty="0">
                <a:solidFill>
                  <a:srgbClr val="0078D6"/>
                </a:solidFill>
                <a:latin typeface="Segoe UI"/>
                <a:cs typeface="Segoe UI"/>
              </a:rPr>
              <a:t>Release</a:t>
            </a:r>
            <a:endParaRPr sz="3700">
              <a:latin typeface="Segoe UI"/>
              <a:cs typeface="Segoe UI"/>
            </a:endParaRPr>
          </a:p>
          <a:p>
            <a:pPr marL="12700">
              <a:lnSpc>
                <a:spcPts val="2120"/>
              </a:lnSpc>
              <a:spcBef>
                <a:spcPts val="445"/>
              </a:spcBef>
            </a:pPr>
            <a:r>
              <a:rPr sz="1850" spc="10" dirty="0">
                <a:latin typeface="Segoe UI"/>
                <a:cs typeface="Segoe UI"/>
              </a:rPr>
              <a:t>No debug,</a:t>
            </a:r>
            <a:r>
              <a:rPr sz="1850" spc="-35" dirty="0">
                <a:latin typeface="Segoe UI"/>
                <a:cs typeface="Segoe UI"/>
              </a:rPr>
              <a:t> </a:t>
            </a:r>
            <a:r>
              <a:rPr sz="1850" dirty="0">
                <a:latin typeface="Segoe UI"/>
                <a:cs typeface="Segoe UI"/>
              </a:rPr>
              <a:t>profiling,</a:t>
            </a:r>
            <a:endParaRPr sz="1850">
              <a:latin typeface="Segoe UI"/>
              <a:cs typeface="Segoe UI"/>
            </a:endParaRPr>
          </a:p>
          <a:p>
            <a:pPr marL="12700">
              <a:lnSpc>
                <a:spcPts val="2120"/>
              </a:lnSpc>
            </a:pPr>
            <a:r>
              <a:rPr sz="1850" spc="5" dirty="0">
                <a:latin typeface="Segoe UI"/>
                <a:cs typeface="Segoe UI"/>
              </a:rPr>
              <a:t>Does not </a:t>
            </a:r>
            <a:r>
              <a:rPr sz="1850" spc="10" dirty="0">
                <a:latin typeface="Segoe UI"/>
                <a:cs typeface="Segoe UI"/>
              </a:rPr>
              <a:t>use .NET</a:t>
            </a:r>
            <a:r>
              <a:rPr sz="1850" spc="-25" dirty="0">
                <a:latin typeface="Segoe UI"/>
                <a:cs typeface="Segoe UI"/>
              </a:rPr>
              <a:t> </a:t>
            </a:r>
            <a:r>
              <a:rPr sz="1850" spc="5" dirty="0">
                <a:latin typeface="Segoe UI"/>
                <a:cs typeface="Segoe UI"/>
              </a:rPr>
              <a:t>native</a:t>
            </a:r>
            <a:endParaRPr sz="185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700" spc="15" dirty="0">
                <a:solidFill>
                  <a:srgbClr val="0078D6"/>
                </a:solidFill>
                <a:latin typeface="Segoe UI"/>
                <a:cs typeface="Segoe UI"/>
              </a:rPr>
              <a:t>Debug</a:t>
            </a:r>
            <a:endParaRPr sz="3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1850" spc="5" dirty="0">
                <a:latin typeface="Segoe UI"/>
                <a:cs typeface="Segoe UI"/>
              </a:rPr>
              <a:t>Debug, </a:t>
            </a:r>
            <a:r>
              <a:rPr sz="1850" dirty="0">
                <a:latin typeface="Segoe UI"/>
                <a:cs typeface="Segoe UI"/>
              </a:rPr>
              <a:t>profiling, </a:t>
            </a:r>
            <a:r>
              <a:rPr sz="1850" spc="5" dirty="0">
                <a:latin typeface="Segoe UI"/>
                <a:cs typeface="Segoe UI"/>
              </a:rPr>
              <a:t>safety</a:t>
            </a:r>
            <a:r>
              <a:rPr sz="1850" spc="-65" dirty="0">
                <a:latin typeface="Segoe UI"/>
                <a:cs typeface="Segoe UI"/>
              </a:rPr>
              <a:t> </a:t>
            </a:r>
            <a:r>
              <a:rPr sz="1850" spc="10" dirty="0">
                <a:latin typeface="Segoe UI"/>
                <a:cs typeface="Segoe UI"/>
              </a:rPr>
              <a:t>checks</a:t>
            </a:r>
            <a:endParaRPr sz="185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54806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Deploying</a:t>
            </a:r>
            <a:r>
              <a:rPr spc="-85" dirty="0">
                <a:solidFill>
                  <a:srgbClr val="0078D6"/>
                </a:solidFill>
              </a:rPr>
              <a:t> </a:t>
            </a:r>
            <a:r>
              <a:rPr dirty="0">
                <a:solidFill>
                  <a:srgbClr val="0078D6"/>
                </a:solidFill>
              </a:rPr>
              <a:t>solution</a:t>
            </a:r>
          </a:p>
        </p:txBody>
      </p:sp>
      <p:sp>
        <p:nvSpPr>
          <p:cNvPr id="3" name="object 3"/>
          <p:cNvSpPr/>
          <p:nvPr/>
        </p:nvSpPr>
        <p:spPr>
          <a:xfrm>
            <a:off x="469391" y="1414272"/>
            <a:ext cx="6190488" cy="3601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3242" y="6006795"/>
            <a:ext cx="10379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Deploy solution so you can launch it 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from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Windows Mixed </a:t>
            </a:r>
            <a:r>
              <a:rPr sz="1800" spc="-15" dirty="0">
                <a:solidFill>
                  <a:srgbClr val="737373"/>
                </a:solidFill>
                <a:latin typeface="Segoe UI"/>
                <a:cs typeface="Segoe UI"/>
              </a:rPr>
              <a:t>Reality 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Portal, </a:t>
            </a:r>
            <a:r>
              <a:rPr sz="1800" spc="-5" dirty="0">
                <a:solidFill>
                  <a:srgbClr val="737373"/>
                </a:solidFill>
                <a:latin typeface="Segoe UI"/>
                <a:cs typeface="Segoe UI"/>
              </a:rPr>
              <a:t>without needing Visual</a:t>
            </a:r>
            <a:r>
              <a:rPr sz="1800" spc="-10" dirty="0">
                <a:solidFill>
                  <a:srgbClr val="737373"/>
                </a:solidFill>
                <a:latin typeface="Segoe UI"/>
                <a:cs typeface="Segoe UI"/>
              </a:rPr>
              <a:t> Studio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319278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10" dirty="0"/>
              <a:t>Resources</a:t>
            </a:r>
            <a:endParaRPr sz="5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903" y="1110801"/>
            <a:ext cx="5969635" cy="3593465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3700" spc="5" dirty="0">
                <a:solidFill>
                  <a:srgbClr val="0078D6"/>
                </a:solidFill>
                <a:latin typeface="Segoe UI"/>
                <a:cs typeface="Segoe UI"/>
              </a:rPr>
              <a:t>Product</a:t>
            </a:r>
            <a:r>
              <a:rPr sz="3700" spc="-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3700" spc="15" dirty="0">
                <a:solidFill>
                  <a:srgbClr val="0078D6"/>
                </a:solidFill>
                <a:latin typeface="Segoe UI"/>
                <a:cs typeface="Segoe UI"/>
              </a:rPr>
              <a:t>documentation</a:t>
            </a:r>
            <a:endParaRPr sz="3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50" u="heavy" spc="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2"/>
              </a:rPr>
              <a:t>https://aka.ms/mr</a:t>
            </a: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3700" spc="10" dirty="0">
                <a:solidFill>
                  <a:srgbClr val="0078D6"/>
                </a:solidFill>
                <a:latin typeface="Segoe UI"/>
                <a:cs typeface="Segoe UI"/>
              </a:rPr>
              <a:t>Forums</a:t>
            </a:r>
            <a:endParaRPr sz="3700">
              <a:latin typeface="Segoe UI"/>
              <a:cs typeface="Segoe UI"/>
            </a:endParaRPr>
          </a:p>
          <a:p>
            <a:pPr marL="12700" marR="1241425">
              <a:lnSpc>
                <a:spcPts val="2020"/>
              </a:lnSpc>
              <a:spcBef>
                <a:spcPts val="685"/>
              </a:spcBef>
            </a:pPr>
            <a:r>
              <a:rPr sz="1850" u="heavy" spc="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3"/>
              </a:rPr>
              <a:t>https://forums.hololens.com </a:t>
            </a:r>
            <a:r>
              <a:rPr sz="1850" spc="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1850" u="heavy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4"/>
              </a:rPr>
              <a:t>https://forum.unity.com/forums/windows.50/</a:t>
            </a:r>
            <a:endParaRPr sz="185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1905"/>
              </a:spcBef>
            </a:pPr>
            <a:r>
              <a:rPr sz="3700" spc="10" dirty="0">
                <a:solidFill>
                  <a:srgbClr val="0078D6"/>
                </a:solidFill>
                <a:latin typeface="Segoe UI"/>
                <a:cs typeface="Segoe UI"/>
              </a:rPr>
              <a:t>DevCenter</a:t>
            </a:r>
            <a:r>
              <a:rPr sz="3700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3700" spc="25" dirty="0">
                <a:solidFill>
                  <a:srgbClr val="0078D6"/>
                </a:solidFill>
                <a:latin typeface="Segoe UI"/>
                <a:cs typeface="Segoe UI"/>
              </a:rPr>
              <a:t>Support</a:t>
            </a:r>
            <a:endParaRPr sz="37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850" u="heavy" spc="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5"/>
              </a:rPr>
              <a:t>https://developer.microsoft.com/en-us/windows/support</a:t>
            </a:r>
            <a:endParaRPr sz="185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4307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78D6"/>
                </a:solidFill>
              </a:rPr>
              <a:t>Docs </a:t>
            </a:r>
            <a:r>
              <a:rPr dirty="0">
                <a:solidFill>
                  <a:srgbClr val="0078D6"/>
                </a:solidFill>
              </a:rPr>
              <a:t>&amp;</a:t>
            </a:r>
            <a:r>
              <a:rPr spc="-70" dirty="0">
                <a:solidFill>
                  <a:srgbClr val="0078D6"/>
                </a:solidFill>
              </a:rPr>
              <a:t> </a:t>
            </a:r>
            <a:r>
              <a:rPr spc="-5" dirty="0">
                <a:solidFill>
                  <a:srgbClr val="0078D6"/>
                </a:solidFill>
              </a:rPr>
              <a:t>forums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3903" y="1246454"/>
            <a:ext cx="8371840" cy="4385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078D6"/>
                </a:solidFill>
                <a:latin typeface="Segoe UI"/>
                <a:cs typeface="Segoe UI"/>
              </a:rPr>
              <a:t>Mixed Reality</a:t>
            </a:r>
            <a:r>
              <a:rPr sz="2000" b="1" spc="-3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000" b="1" spc="-30" dirty="0">
                <a:solidFill>
                  <a:srgbClr val="0078D6"/>
                </a:solidFill>
                <a:latin typeface="Segoe UI"/>
                <a:cs typeface="Segoe UI"/>
              </a:rPr>
              <a:t>Toolkit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u="heavy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2"/>
              </a:rPr>
              <a:t>https://github.com/Microsoft/MixedRealityToolkit-Unity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0" dirty="0">
                <a:solidFill>
                  <a:srgbClr val="0078D6"/>
                </a:solidFill>
                <a:latin typeface="Segoe UI"/>
                <a:cs typeface="Segoe UI"/>
              </a:rPr>
              <a:t>Mixed Reality Design</a:t>
            </a:r>
            <a:r>
              <a:rPr sz="2000" b="1" spc="-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Labs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2000" u="heavy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3"/>
              </a:rPr>
              <a:t>https://github.com/Microsoft/MRDesignLabs_Unity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Dynamic Quality </a:t>
            </a:r>
            <a:r>
              <a:rPr sz="2000" b="1" spc="-10" dirty="0">
                <a:solidFill>
                  <a:srgbClr val="0078D6"/>
                </a:solidFill>
                <a:latin typeface="Segoe UI"/>
                <a:cs typeface="Segoe UI"/>
              </a:rPr>
              <a:t>Level based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on </a:t>
            </a:r>
            <a:r>
              <a:rPr sz="2000" b="1" dirty="0">
                <a:solidFill>
                  <a:srgbClr val="0078D6"/>
                </a:solidFill>
                <a:latin typeface="Segoe UI"/>
                <a:cs typeface="Segoe UI"/>
              </a:rPr>
              <a:t>FPS </a:t>
            </a:r>
            <a:r>
              <a:rPr sz="2000" dirty="0">
                <a:solidFill>
                  <a:srgbClr val="0078D6"/>
                </a:solidFill>
                <a:latin typeface="Segoe UI"/>
                <a:cs typeface="Segoe UI"/>
              </a:rPr>
              <a:t>and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HMD </a:t>
            </a:r>
            <a:r>
              <a:rPr sz="2000" b="1" dirty="0">
                <a:solidFill>
                  <a:srgbClr val="0078D6"/>
                </a:solidFill>
                <a:latin typeface="Segoe UI"/>
                <a:cs typeface="Segoe UI"/>
              </a:rPr>
              <a:t>connectivity</a:t>
            </a:r>
            <a:r>
              <a:rPr sz="2000" b="1" spc="-1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000" b="1" dirty="0">
                <a:solidFill>
                  <a:srgbClr val="0078D6"/>
                </a:solidFill>
                <a:latin typeface="Segoe UI"/>
                <a:cs typeface="Segoe UI"/>
              </a:rPr>
              <a:t>handler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u="heavy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4"/>
              </a:rPr>
              <a:t>https://github.com/vladkol/UnityMRHMDLife</a:t>
            </a:r>
            <a:endParaRPr sz="2000">
              <a:latin typeface="Segoe UI"/>
              <a:cs typeface="Segoe UI"/>
            </a:endParaRPr>
          </a:p>
          <a:p>
            <a:pPr marL="355600" indent="-342900">
              <a:lnSpc>
                <a:spcPct val="100000"/>
              </a:lnSpc>
              <a:spcBef>
                <a:spcPts val="216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UWP </a:t>
            </a:r>
            <a:r>
              <a:rPr sz="2000" b="1" spc="-10" dirty="0">
                <a:solidFill>
                  <a:srgbClr val="0078D6"/>
                </a:solidFill>
                <a:latin typeface="Segoe UI"/>
                <a:cs typeface="Segoe UI"/>
              </a:rPr>
              <a:t>Background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File </a:t>
            </a:r>
            <a:r>
              <a:rPr sz="2000" b="1" spc="-10" dirty="0">
                <a:solidFill>
                  <a:srgbClr val="0078D6"/>
                </a:solidFill>
                <a:latin typeface="Segoe UI"/>
                <a:cs typeface="Segoe UI"/>
              </a:rPr>
              <a:t>Downloader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in</a:t>
            </a:r>
            <a:r>
              <a:rPr sz="2000" b="1" spc="25" dirty="0">
                <a:solidFill>
                  <a:srgbClr val="0078D6"/>
                </a:solidFill>
                <a:latin typeface="Segoe UI"/>
                <a:cs typeface="Segoe UI"/>
              </a:rPr>
              <a:t> </a:t>
            </a:r>
            <a:r>
              <a:rPr sz="2000" b="1" spc="-5" dirty="0">
                <a:solidFill>
                  <a:srgbClr val="0078D6"/>
                </a:solidFill>
                <a:latin typeface="Segoe UI"/>
                <a:cs typeface="Segoe UI"/>
              </a:rPr>
              <a:t>Unity</a:t>
            </a:r>
            <a:endParaRPr sz="20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sz="2000" u="heavy" spc="-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Segoe UI"/>
                <a:cs typeface="Segoe UI"/>
                <a:hlinkClick r:id="rId5"/>
              </a:rPr>
              <a:t>https://github.com/vladkol/UnityUWPBackgroundDownloader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903" y="212852"/>
            <a:ext cx="2406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78D6"/>
                </a:solidFill>
              </a:rPr>
              <a:t>Samples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6858000"/>
                </a:moveTo>
                <a:lnTo>
                  <a:pt x="6096000" y="6858000"/>
                </a:lnTo>
                <a:lnTo>
                  <a:pt x="6096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091428" y="0"/>
            <a:ext cx="610057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711" y="3252596"/>
            <a:ext cx="1622425" cy="396875"/>
          </a:xfrm>
          <a:custGeom>
            <a:avLst/>
            <a:gdLst/>
            <a:ahLst/>
            <a:cxnLst/>
            <a:rect l="l" t="t" r="r" b="b"/>
            <a:pathLst>
              <a:path w="1622425" h="396875">
                <a:moveTo>
                  <a:pt x="101727" y="34416"/>
                </a:moveTo>
                <a:lnTo>
                  <a:pt x="82257" y="34416"/>
                </a:lnTo>
                <a:lnTo>
                  <a:pt x="82257" y="301243"/>
                </a:lnTo>
                <a:lnTo>
                  <a:pt x="101727" y="301243"/>
                </a:lnTo>
                <a:lnTo>
                  <a:pt x="101727" y="34416"/>
                </a:lnTo>
                <a:close/>
              </a:path>
              <a:path w="1622425" h="396875">
                <a:moveTo>
                  <a:pt x="183984" y="16382"/>
                </a:moveTo>
                <a:lnTo>
                  <a:pt x="0" y="16382"/>
                </a:lnTo>
                <a:lnTo>
                  <a:pt x="0" y="34416"/>
                </a:lnTo>
                <a:lnTo>
                  <a:pt x="183984" y="34416"/>
                </a:lnTo>
                <a:lnTo>
                  <a:pt x="183984" y="16382"/>
                </a:lnTo>
                <a:close/>
              </a:path>
              <a:path w="1622425" h="396875">
                <a:moveTo>
                  <a:pt x="233819" y="0"/>
                </a:moveTo>
                <a:lnTo>
                  <a:pt x="215544" y="0"/>
                </a:lnTo>
                <a:lnTo>
                  <a:pt x="215544" y="301243"/>
                </a:lnTo>
                <a:lnTo>
                  <a:pt x="233819" y="301243"/>
                </a:lnTo>
                <a:lnTo>
                  <a:pt x="233819" y="188594"/>
                </a:lnTo>
                <a:lnTo>
                  <a:pt x="235062" y="170642"/>
                </a:lnTo>
                <a:lnTo>
                  <a:pt x="238790" y="154892"/>
                </a:lnTo>
                <a:lnTo>
                  <a:pt x="245001" y="141356"/>
                </a:lnTo>
                <a:lnTo>
                  <a:pt x="250375" y="134365"/>
                </a:lnTo>
                <a:lnTo>
                  <a:pt x="233819" y="134365"/>
                </a:lnTo>
                <a:lnTo>
                  <a:pt x="233819" y="0"/>
                </a:lnTo>
                <a:close/>
              </a:path>
              <a:path w="1622425" h="396875">
                <a:moveTo>
                  <a:pt x="350072" y="109474"/>
                </a:moveTo>
                <a:lnTo>
                  <a:pt x="299783" y="109474"/>
                </a:lnTo>
                <a:lnTo>
                  <a:pt x="312771" y="110541"/>
                </a:lnTo>
                <a:lnTo>
                  <a:pt x="323921" y="113728"/>
                </a:lnTo>
                <a:lnTo>
                  <a:pt x="350545" y="147986"/>
                </a:lnTo>
                <a:lnTo>
                  <a:pt x="353822" y="179324"/>
                </a:lnTo>
                <a:lnTo>
                  <a:pt x="353822" y="301243"/>
                </a:lnTo>
                <a:lnTo>
                  <a:pt x="372109" y="301243"/>
                </a:lnTo>
                <a:lnTo>
                  <a:pt x="372109" y="175132"/>
                </a:lnTo>
                <a:lnTo>
                  <a:pt x="371029" y="156390"/>
                </a:lnTo>
                <a:lnTo>
                  <a:pt x="367787" y="139969"/>
                </a:lnTo>
                <a:lnTo>
                  <a:pt x="362385" y="125858"/>
                </a:lnTo>
                <a:lnTo>
                  <a:pt x="354825" y="114045"/>
                </a:lnTo>
                <a:lnTo>
                  <a:pt x="350072" y="109474"/>
                </a:lnTo>
                <a:close/>
              </a:path>
              <a:path w="1622425" h="396875">
                <a:moveTo>
                  <a:pt x="304558" y="92837"/>
                </a:moveTo>
                <a:lnTo>
                  <a:pt x="282972" y="95432"/>
                </a:lnTo>
                <a:lnTo>
                  <a:pt x="264121" y="103219"/>
                </a:lnTo>
                <a:lnTo>
                  <a:pt x="248005" y="116197"/>
                </a:lnTo>
                <a:lnTo>
                  <a:pt x="234619" y="134365"/>
                </a:lnTo>
                <a:lnTo>
                  <a:pt x="250375" y="134365"/>
                </a:lnTo>
                <a:lnTo>
                  <a:pt x="253695" y="130048"/>
                </a:lnTo>
                <a:lnTo>
                  <a:pt x="264025" y="121046"/>
                </a:lnTo>
                <a:lnTo>
                  <a:pt x="275148" y="114617"/>
                </a:lnTo>
                <a:lnTo>
                  <a:pt x="287067" y="110759"/>
                </a:lnTo>
                <a:lnTo>
                  <a:pt x="299783" y="109474"/>
                </a:lnTo>
                <a:lnTo>
                  <a:pt x="350072" y="109474"/>
                </a:lnTo>
                <a:lnTo>
                  <a:pt x="345197" y="104784"/>
                </a:lnTo>
                <a:lnTo>
                  <a:pt x="333611" y="98155"/>
                </a:lnTo>
                <a:lnTo>
                  <a:pt x="320065" y="94168"/>
                </a:lnTo>
                <a:lnTo>
                  <a:pt x="304558" y="92837"/>
                </a:lnTo>
                <a:close/>
              </a:path>
              <a:path w="1622425" h="396875">
                <a:moveTo>
                  <a:pt x="540850" y="109474"/>
                </a:moveTo>
                <a:lnTo>
                  <a:pt x="493598" y="109474"/>
                </a:lnTo>
                <a:lnTo>
                  <a:pt x="515158" y="113589"/>
                </a:lnTo>
                <a:lnTo>
                  <a:pt x="530556" y="125920"/>
                </a:lnTo>
                <a:lnTo>
                  <a:pt x="539795" y="146442"/>
                </a:lnTo>
                <a:lnTo>
                  <a:pt x="542874" y="175132"/>
                </a:lnTo>
                <a:lnTo>
                  <a:pt x="480288" y="184403"/>
                </a:lnTo>
                <a:lnTo>
                  <a:pt x="449432" y="192643"/>
                </a:lnTo>
                <a:lnTo>
                  <a:pt x="427389" y="206121"/>
                </a:lnTo>
                <a:lnTo>
                  <a:pt x="414162" y="224837"/>
                </a:lnTo>
                <a:lnTo>
                  <a:pt x="409752" y="248792"/>
                </a:lnTo>
                <a:lnTo>
                  <a:pt x="410809" y="260705"/>
                </a:lnTo>
                <a:lnTo>
                  <a:pt x="435847" y="297088"/>
                </a:lnTo>
                <a:lnTo>
                  <a:pt x="472541" y="306197"/>
                </a:lnTo>
                <a:lnTo>
                  <a:pt x="483612" y="305431"/>
                </a:lnTo>
                <a:lnTo>
                  <a:pt x="494172" y="303117"/>
                </a:lnTo>
                <a:lnTo>
                  <a:pt x="504224" y="299231"/>
                </a:lnTo>
                <a:lnTo>
                  <a:pt x="513765" y="293750"/>
                </a:lnTo>
                <a:lnTo>
                  <a:pt x="519216" y="289560"/>
                </a:lnTo>
                <a:lnTo>
                  <a:pt x="474535" y="289560"/>
                </a:lnTo>
                <a:lnTo>
                  <a:pt x="464391" y="288823"/>
                </a:lnTo>
                <a:lnTo>
                  <a:pt x="432033" y="264525"/>
                </a:lnTo>
                <a:lnTo>
                  <a:pt x="429031" y="248030"/>
                </a:lnTo>
                <a:lnTo>
                  <a:pt x="429838" y="237313"/>
                </a:lnTo>
                <a:lnTo>
                  <a:pt x="459627" y="205898"/>
                </a:lnTo>
                <a:lnTo>
                  <a:pt x="542874" y="191769"/>
                </a:lnTo>
                <a:lnTo>
                  <a:pt x="561162" y="191769"/>
                </a:lnTo>
                <a:lnTo>
                  <a:pt x="561162" y="168910"/>
                </a:lnTo>
                <a:lnTo>
                  <a:pt x="560086" y="151451"/>
                </a:lnTo>
                <a:lnTo>
                  <a:pt x="556860" y="136207"/>
                </a:lnTo>
                <a:lnTo>
                  <a:pt x="551485" y="123154"/>
                </a:lnTo>
                <a:lnTo>
                  <a:pt x="543966" y="112267"/>
                </a:lnTo>
                <a:lnTo>
                  <a:pt x="540850" y="109474"/>
                </a:lnTo>
                <a:close/>
              </a:path>
              <a:path w="1622425" h="396875">
                <a:moveTo>
                  <a:pt x="561162" y="260476"/>
                </a:moveTo>
                <a:lnTo>
                  <a:pt x="542874" y="260476"/>
                </a:lnTo>
                <a:lnTo>
                  <a:pt x="542874" y="301243"/>
                </a:lnTo>
                <a:lnTo>
                  <a:pt x="561162" y="301243"/>
                </a:lnTo>
                <a:lnTo>
                  <a:pt x="561162" y="260476"/>
                </a:lnTo>
                <a:close/>
              </a:path>
              <a:path w="1622425" h="396875">
                <a:moveTo>
                  <a:pt x="561162" y="191769"/>
                </a:moveTo>
                <a:lnTo>
                  <a:pt x="542874" y="191769"/>
                </a:lnTo>
                <a:lnTo>
                  <a:pt x="542874" y="211708"/>
                </a:lnTo>
                <a:lnTo>
                  <a:pt x="541657" y="228070"/>
                </a:lnTo>
                <a:lnTo>
                  <a:pt x="523405" y="267842"/>
                </a:lnTo>
                <a:lnTo>
                  <a:pt x="488613" y="288202"/>
                </a:lnTo>
                <a:lnTo>
                  <a:pt x="474535" y="289560"/>
                </a:lnTo>
                <a:lnTo>
                  <a:pt x="519216" y="289560"/>
                </a:lnTo>
                <a:lnTo>
                  <a:pt x="522502" y="287033"/>
                </a:lnTo>
                <a:lnTo>
                  <a:pt x="530136" y="279257"/>
                </a:lnTo>
                <a:lnTo>
                  <a:pt x="536665" y="270408"/>
                </a:lnTo>
                <a:lnTo>
                  <a:pt x="542086" y="260476"/>
                </a:lnTo>
                <a:lnTo>
                  <a:pt x="561162" y="260476"/>
                </a:lnTo>
                <a:lnTo>
                  <a:pt x="561162" y="191769"/>
                </a:lnTo>
                <a:close/>
              </a:path>
              <a:path w="1622425" h="396875">
                <a:moveTo>
                  <a:pt x="495388" y="92837"/>
                </a:moveTo>
                <a:lnTo>
                  <a:pt x="449750" y="102516"/>
                </a:lnTo>
                <a:lnTo>
                  <a:pt x="428231" y="114553"/>
                </a:lnTo>
                <a:lnTo>
                  <a:pt x="428231" y="136525"/>
                </a:lnTo>
                <a:lnTo>
                  <a:pt x="444240" y="124690"/>
                </a:lnTo>
                <a:lnTo>
                  <a:pt x="460471" y="116236"/>
                </a:lnTo>
                <a:lnTo>
                  <a:pt x="476924" y="111164"/>
                </a:lnTo>
                <a:lnTo>
                  <a:pt x="493598" y="109474"/>
                </a:lnTo>
                <a:lnTo>
                  <a:pt x="540850" y="109474"/>
                </a:lnTo>
                <a:lnTo>
                  <a:pt x="534486" y="103766"/>
                </a:lnTo>
                <a:lnTo>
                  <a:pt x="523230" y="97694"/>
                </a:lnTo>
                <a:lnTo>
                  <a:pt x="510197" y="94051"/>
                </a:lnTo>
                <a:lnTo>
                  <a:pt x="495388" y="92837"/>
                </a:lnTo>
                <a:close/>
              </a:path>
              <a:path w="1622425" h="396875">
                <a:moveTo>
                  <a:pt x="628535" y="97789"/>
                </a:moveTo>
                <a:lnTo>
                  <a:pt x="610260" y="97789"/>
                </a:lnTo>
                <a:lnTo>
                  <a:pt x="610260" y="301243"/>
                </a:lnTo>
                <a:lnTo>
                  <a:pt x="628535" y="301243"/>
                </a:lnTo>
                <a:lnTo>
                  <a:pt x="628653" y="182879"/>
                </a:lnTo>
                <a:lnTo>
                  <a:pt x="629714" y="169140"/>
                </a:lnTo>
                <a:lnTo>
                  <a:pt x="633252" y="155162"/>
                </a:lnTo>
                <a:lnTo>
                  <a:pt x="639149" y="142470"/>
                </a:lnTo>
                <a:lnTo>
                  <a:pt x="644741" y="134747"/>
                </a:lnTo>
                <a:lnTo>
                  <a:pt x="628535" y="134747"/>
                </a:lnTo>
                <a:lnTo>
                  <a:pt x="628535" y="97789"/>
                </a:lnTo>
                <a:close/>
              </a:path>
              <a:path w="1622425" h="396875">
                <a:moveTo>
                  <a:pt x="743962" y="109474"/>
                </a:moveTo>
                <a:lnTo>
                  <a:pt x="695655" y="109474"/>
                </a:lnTo>
                <a:lnTo>
                  <a:pt x="718804" y="114067"/>
                </a:lnTo>
                <a:lnTo>
                  <a:pt x="735310" y="127841"/>
                </a:lnTo>
                <a:lnTo>
                  <a:pt x="745197" y="150782"/>
                </a:lnTo>
                <a:lnTo>
                  <a:pt x="748487" y="182879"/>
                </a:lnTo>
                <a:lnTo>
                  <a:pt x="748487" y="301243"/>
                </a:lnTo>
                <a:lnTo>
                  <a:pt x="766775" y="301243"/>
                </a:lnTo>
                <a:lnTo>
                  <a:pt x="766775" y="177418"/>
                </a:lnTo>
                <a:lnTo>
                  <a:pt x="765681" y="158277"/>
                </a:lnTo>
                <a:lnTo>
                  <a:pt x="762409" y="141446"/>
                </a:lnTo>
                <a:lnTo>
                  <a:pt x="756970" y="126948"/>
                </a:lnTo>
                <a:lnTo>
                  <a:pt x="749376" y="114807"/>
                </a:lnTo>
                <a:lnTo>
                  <a:pt x="743962" y="109474"/>
                </a:lnTo>
                <a:close/>
              </a:path>
              <a:path w="1622425" h="396875">
                <a:moveTo>
                  <a:pt x="698830" y="92837"/>
                </a:moveTo>
                <a:lnTo>
                  <a:pt x="676775" y="95456"/>
                </a:lnTo>
                <a:lnTo>
                  <a:pt x="657839" y="103314"/>
                </a:lnTo>
                <a:lnTo>
                  <a:pt x="642024" y="116411"/>
                </a:lnTo>
                <a:lnTo>
                  <a:pt x="629335" y="134747"/>
                </a:lnTo>
                <a:lnTo>
                  <a:pt x="644741" y="134747"/>
                </a:lnTo>
                <a:lnTo>
                  <a:pt x="647407" y="131063"/>
                </a:lnTo>
                <a:lnTo>
                  <a:pt x="657504" y="121636"/>
                </a:lnTo>
                <a:lnTo>
                  <a:pt x="668912" y="114887"/>
                </a:lnTo>
                <a:lnTo>
                  <a:pt x="681630" y="110829"/>
                </a:lnTo>
                <a:lnTo>
                  <a:pt x="695655" y="109474"/>
                </a:lnTo>
                <a:lnTo>
                  <a:pt x="743962" y="109474"/>
                </a:lnTo>
                <a:lnTo>
                  <a:pt x="739638" y="105213"/>
                </a:lnTo>
                <a:lnTo>
                  <a:pt x="727960" y="98345"/>
                </a:lnTo>
                <a:lnTo>
                  <a:pt x="714353" y="94216"/>
                </a:lnTo>
                <a:lnTo>
                  <a:pt x="698830" y="92837"/>
                </a:lnTo>
                <a:close/>
              </a:path>
              <a:path w="1622425" h="396875">
                <a:moveTo>
                  <a:pt x="834339" y="0"/>
                </a:moveTo>
                <a:lnTo>
                  <a:pt x="816051" y="0"/>
                </a:lnTo>
                <a:lnTo>
                  <a:pt x="816051" y="301243"/>
                </a:lnTo>
                <a:lnTo>
                  <a:pt x="834339" y="301243"/>
                </a:lnTo>
                <a:lnTo>
                  <a:pt x="834339" y="200787"/>
                </a:lnTo>
                <a:lnTo>
                  <a:pt x="858950" y="200787"/>
                </a:lnTo>
                <a:lnTo>
                  <a:pt x="854532" y="196341"/>
                </a:lnTo>
                <a:lnTo>
                  <a:pt x="856646" y="194182"/>
                </a:lnTo>
                <a:lnTo>
                  <a:pt x="834339" y="194182"/>
                </a:lnTo>
                <a:lnTo>
                  <a:pt x="834339" y="0"/>
                </a:lnTo>
                <a:close/>
              </a:path>
              <a:path w="1622425" h="396875">
                <a:moveTo>
                  <a:pt x="858950" y="200787"/>
                </a:moveTo>
                <a:lnTo>
                  <a:pt x="835101" y="200787"/>
                </a:lnTo>
                <a:lnTo>
                  <a:pt x="932383" y="301243"/>
                </a:lnTo>
                <a:lnTo>
                  <a:pt x="958799" y="301243"/>
                </a:lnTo>
                <a:lnTo>
                  <a:pt x="858950" y="200787"/>
                </a:lnTo>
                <a:close/>
              </a:path>
              <a:path w="1622425" h="396875">
                <a:moveTo>
                  <a:pt x="951052" y="97789"/>
                </a:moveTo>
                <a:lnTo>
                  <a:pt x="927430" y="97789"/>
                </a:lnTo>
                <a:lnTo>
                  <a:pt x="835101" y="194182"/>
                </a:lnTo>
                <a:lnTo>
                  <a:pt x="856646" y="194182"/>
                </a:lnTo>
                <a:lnTo>
                  <a:pt x="951052" y="97789"/>
                </a:lnTo>
                <a:close/>
              </a:path>
              <a:path w="1622425" h="396875">
                <a:moveTo>
                  <a:pt x="1055573" y="375792"/>
                </a:moveTo>
                <a:lnTo>
                  <a:pt x="1055573" y="394080"/>
                </a:lnTo>
                <a:lnTo>
                  <a:pt x="1060145" y="395858"/>
                </a:lnTo>
                <a:lnTo>
                  <a:pt x="1065479" y="396875"/>
                </a:lnTo>
                <a:lnTo>
                  <a:pt x="1071448" y="396875"/>
                </a:lnTo>
                <a:lnTo>
                  <a:pt x="1110576" y="378586"/>
                </a:lnTo>
                <a:lnTo>
                  <a:pt x="1065860" y="378586"/>
                </a:lnTo>
                <a:lnTo>
                  <a:pt x="1060272" y="377570"/>
                </a:lnTo>
                <a:lnTo>
                  <a:pt x="1055573" y="375792"/>
                </a:lnTo>
                <a:close/>
              </a:path>
              <a:path w="1622425" h="396875">
                <a:moveTo>
                  <a:pt x="1072972" y="97789"/>
                </a:moveTo>
                <a:lnTo>
                  <a:pt x="1052525" y="97789"/>
                </a:lnTo>
                <a:lnTo>
                  <a:pt x="1129614" y="299719"/>
                </a:lnTo>
                <a:lnTo>
                  <a:pt x="1110818" y="344804"/>
                </a:lnTo>
                <a:lnTo>
                  <a:pt x="1103106" y="359566"/>
                </a:lnTo>
                <a:lnTo>
                  <a:pt x="1094085" y="370125"/>
                </a:lnTo>
                <a:lnTo>
                  <a:pt x="1083779" y="376469"/>
                </a:lnTo>
                <a:lnTo>
                  <a:pt x="1072210" y="378586"/>
                </a:lnTo>
                <a:lnTo>
                  <a:pt x="1110576" y="378586"/>
                </a:lnTo>
                <a:lnTo>
                  <a:pt x="1130884" y="342773"/>
                </a:lnTo>
                <a:lnTo>
                  <a:pt x="1156920" y="278383"/>
                </a:lnTo>
                <a:lnTo>
                  <a:pt x="1139012" y="278383"/>
                </a:lnTo>
                <a:lnTo>
                  <a:pt x="1138377" y="276478"/>
                </a:lnTo>
                <a:lnTo>
                  <a:pt x="1137742" y="274192"/>
                </a:lnTo>
                <a:lnTo>
                  <a:pt x="1137234" y="271652"/>
                </a:lnTo>
                <a:lnTo>
                  <a:pt x="1136726" y="269748"/>
                </a:lnTo>
                <a:lnTo>
                  <a:pt x="1135710" y="267080"/>
                </a:lnTo>
                <a:lnTo>
                  <a:pt x="1134440" y="263525"/>
                </a:lnTo>
                <a:lnTo>
                  <a:pt x="1072972" y="97789"/>
                </a:lnTo>
                <a:close/>
              </a:path>
              <a:path w="1622425" h="396875">
                <a:moveTo>
                  <a:pt x="1229944" y="97789"/>
                </a:moveTo>
                <a:lnTo>
                  <a:pt x="1210132" y="97789"/>
                </a:lnTo>
                <a:lnTo>
                  <a:pt x="1144600" y="264667"/>
                </a:lnTo>
                <a:lnTo>
                  <a:pt x="1139774" y="278383"/>
                </a:lnTo>
                <a:lnTo>
                  <a:pt x="1156920" y="278383"/>
                </a:lnTo>
                <a:lnTo>
                  <a:pt x="1229944" y="97789"/>
                </a:lnTo>
                <a:close/>
              </a:path>
              <a:path w="1622425" h="396875">
                <a:moveTo>
                  <a:pt x="1337259" y="92837"/>
                </a:moveTo>
                <a:lnTo>
                  <a:pt x="1297222" y="99980"/>
                </a:lnTo>
                <a:lnTo>
                  <a:pt x="1253923" y="137154"/>
                </a:lnTo>
                <a:lnTo>
                  <a:pt x="1240397" y="176829"/>
                </a:lnTo>
                <a:lnTo>
                  <a:pt x="1238734" y="201167"/>
                </a:lnTo>
                <a:lnTo>
                  <a:pt x="1240326" y="223123"/>
                </a:lnTo>
                <a:lnTo>
                  <a:pt x="1253280" y="261223"/>
                </a:lnTo>
                <a:lnTo>
                  <a:pt x="1278736" y="289748"/>
                </a:lnTo>
                <a:lnTo>
                  <a:pt x="1313978" y="304365"/>
                </a:lnTo>
                <a:lnTo>
                  <a:pt x="1335100" y="306197"/>
                </a:lnTo>
                <a:lnTo>
                  <a:pt x="1356219" y="304363"/>
                </a:lnTo>
                <a:lnTo>
                  <a:pt x="1374994" y="298862"/>
                </a:lnTo>
                <a:lnTo>
                  <a:pt x="1391410" y="289694"/>
                </a:lnTo>
                <a:lnTo>
                  <a:pt x="1391558" y="289560"/>
                </a:lnTo>
                <a:lnTo>
                  <a:pt x="1335608" y="289560"/>
                </a:lnTo>
                <a:lnTo>
                  <a:pt x="1318483" y="288037"/>
                </a:lnTo>
                <a:lnTo>
                  <a:pt x="1278585" y="265302"/>
                </a:lnTo>
                <a:lnTo>
                  <a:pt x="1259064" y="220118"/>
                </a:lnTo>
                <a:lnTo>
                  <a:pt x="1257757" y="201167"/>
                </a:lnTo>
                <a:lnTo>
                  <a:pt x="1259090" y="180754"/>
                </a:lnTo>
                <a:lnTo>
                  <a:pt x="1279093" y="133730"/>
                </a:lnTo>
                <a:lnTo>
                  <a:pt x="1319401" y="110996"/>
                </a:lnTo>
                <a:lnTo>
                  <a:pt x="1336497" y="109474"/>
                </a:lnTo>
                <a:lnTo>
                  <a:pt x="1392912" y="109474"/>
                </a:lnTo>
                <a:lnTo>
                  <a:pt x="1392230" y="108856"/>
                </a:lnTo>
                <a:lnTo>
                  <a:pt x="1376184" y="99964"/>
                </a:lnTo>
                <a:lnTo>
                  <a:pt x="1357853" y="94620"/>
                </a:lnTo>
                <a:lnTo>
                  <a:pt x="1337259" y="92837"/>
                </a:lnTo>
                <a:close/>
              </a:path>
              <a:path w="1622425" h="396875">
                <a:moveTo>
                  <a:pt x="1392912" y="109474"/>
                </a:moveTo>
                <a:lnTo>
                  <a:pt x="1336497" y="109474"/>
                </a:lnTo>
                <a:lnTo>
                  <a:pt x="1353497" y="110926"/>
                </a:lnTo>
                <a:lnTo>
                  <a:pt x="1368485" y="115284"/>
                </a:lnTo>
                <a:lnTo>
                  <a:pt x="1401044" y="145670"/>
                </a:lnTo>
                <a:lnTo>
                  <a:pt x="1412189" y="199516"/>
                </a:lnTo>
                <a:lnTo>
                  <a:pt x="1410931" y="219517"/>
                </a:lnTo>
                <a:lnTo>
                  <a:pt x="1392250" y="265683"/>
                </a:lnTo>
                <a:lnTo>
                  <a:pt x="1352941" y="288061"/>
                </a:lnTo>
                <a:lnTo>
                  <a:pt x="1335608" y="289560"/>
                </a:lnTo>
                <a:lnTo>
                  <a:pt x="1391558" y="289560"/>
                </a:lnTo>
                <a:lnTo>
                  <a:pt x="1424778" y="242903"/>
                </a:lnTo>
                <a:lnTo>
                  <a:pt x="1431148" y="201167"/>
                </a:lnTo>
                <a:lnTo>
                  <a:pt x="1431213" y="199516"/>
                </a:lnTo>
                <a:lnTo>
                  <a:pt x="1429665" y="176131"/>
                </a:lnTo>
                <a:lnTo>
                  <a:pt x="1424936" y="155114"/>
                </a:lnTo>
                <a:lnTo>
                  <a:pt x="1417040" y="136836"/>
                </a:lnTo>
                <a:lnTo>
                  <a:pt x="1405966" y="121285"/>
                </a:lnTo>
                <a:lnTo>
                  <a:pt x="1392912" y="109474"/>
                </a:lnTo>
                <a:close/>
              </a:path>
              <a:path w="1622425" h="396875">
                <a:moveTo>
                  <a:pt x="1484071" y="97789"/>
                </a:moveTo>
                <a:lnTo>
                  <a:pt x="1465656" y="97789"/>
                </a:lnTo>
                <a:lnTo>
                  <a:pt x="1465656" y="215391"/>
                </a:lnTo>
                <a:lnTo>
                  <a:pt x="1470158" y="255137"/>
                </a:lnTo>
                <a:lnTo>
                  <a:pt x="1483674" y="283511"/>
                </a:lnTo>
                <a:lnTo>
                  <a:pt x="1506214" y="300527"/>
                </a:lnTo>
                <a:lnTo>
                  <a:pt x="1537792" y="306197"/>
                </a:lnTo>
                <a:lnTo>
                  <a:pt x="1558461" y="303577"/>
                </a:lnTo>
                <a:lnTo>
                  <a:pt x="1576273" y="295719"/>
                </a:lnTo>
                <a:lnTo>
                  <a:pt x="1583306" y="289560"/>
                </a:lnTo>
                <a:lnTo>
                  <a:pt x="1540586" y="289560"/>
                </a:lnTo>
                <a:lnTo>
                  <a:pt x="1526913" y="288393"/>
                </a:lnTo>
                <a:lnTo>
                  <a:pt x="1491732" y="260129"/>
                </a:lnTo>
                <a:lnTo>
                  <a:pt x="1484172" y="213105"/>
                </a:lnTo>
                <a:lnTo>
                  <a:pt x="1484071" y="97789"/>
                </a:lnTo>
                <a:close/>
              </a:path>
              <a:path w="1622425" h="396875">
                <a:moveTo>
                  <a:pt x="1622374" y="264287"/>
                </a:moveTo>
                <a:lnTo>
                  <a:pt x="1604086" y="264287"/>
                </a:lnTo>
                <a:lnTo>
                  <a:pt x="1604086" y="301243"/>
                </a:lnTo>
                <a:lnTo>
                  <a:pt x="1622374" y="301243"/>
                </a:lnTo>
                <a:lnTo>
                  <a:pt x="1622374" y="264287"/>
                </a:lnTo>
                <a:close/>
              </a:path>
              <a:path w="1622425" h="396875">
                <a:moveTo>
                  <a:pt x="1622374" y="97789"/>
                </a:moveTo>
                <a:lnTo>
                  <a:pt x="1604086" y="97789"/>
                </a:lnTo>
                <a:lnTo>
                  <a:pt x="1604086" y="213105"/>
                </a:lnTo>
                <a:lnTo>
                  <a:pt x="1602990" y="229584"/>
                </a:lnTo>
                <a:lnTo>
                  <a:pt x="1586560" y="268731"/>
                </a:lnTo>
                <a:lnTo>
                  <a:pt x="1540586" y="289560"/>
                </a:lnTo>
                <a:lnTo>
                  <a:pt x="1583306" y="289560"/>
                </a:lnTo>
                <a:lnTo>
                  <a:pt x="1591227" y="282622"/>
                </a:lnTo>
                <a:lnTo>
                  <a:pt x="1603324" y="264287"/>
                </a:lnTo>
                <a:lnTo>
                  <a:pt x="1622374" y="264287"/>
                </a:lnTo>
                <a:lnTo>
                  <a:pt x="1622374" y="97789"/>
                </a:lnTo>
                <a:close/>
              </a:path>
            </a:pathLst>
          </a:custGeom>
          <a:solidFill>
            <a:srgbClr val="FFFFFF">
              <a:alpha val="9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9768" y="1635251"/>
            <a:ext cx="3227832" cy="1798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9953" y="3563365"/>
            <a:ext cx="1307312" cy="966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54067" y="1632204"/>
            <a:ext cx="3075432" cy="1801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60926" y="3566667"/>
            <a:ext cx="1814829" cy="1248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27492" y="1641348"/>
            <a:ext cx="3183636" cy="1792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22919" y="1636776"/>
            <a:ext cx="3192780" cy="1801495"/>
          </a:xfrm>
          <a:custGeom>
            <a:avLst/>
            <a:gdLst/>
            <a:ahLst/>
            <a:cxnLst/>
            <a:rect l="l" t="t" r="r" b="b"/>
            <a:pathLst>
              <a:path w="3192779" h="1801495">
                <a:moveTo>
                  <a:pt x="0" y="1801368"/>
                </a:moveTo>
                <a:lnTo>
                  <a:pt x="3192779" y="1801368"/>
                </a:lnTo>
                <a:lnTo>
                  <a:pt x="3192779" y="0"/>
                </a:lnTo>
                <a:lnTo>
                  <a:pt x="0" y="0"/>
                </a:lnTo>
                <a:lnTo>
                  <a:pt x="0" y="180136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8414" y="3569461"/>
            <a:ext cx="1697481" cy="109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5591" y="4090415"/>
            <a:ext cx="3076956" cy="1831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291" y="4088891"/>
            <a:ext cx="3227832" cy="1828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9953" y="6052007"/>
            <a:ext cx="869162" cy="1241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61560" y="6052007"/>
            <a:ext cx="1515617" cy="1248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129016" y="4090415"/>
            <a:ext cx="3185160" cy="18318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31047" y="6052007"/>
            <a:ext cx="2165730" cy="12481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06069" y="367030"/>
            <a:ext cx="398462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85" dirty="0">
                <a:solidFill>
                  <a:srgbClr val="0078D6"/>
                </a:solidFill>
                <a:latin typeface="Segoe UI Light"/>
                <a:cs typeface="Segoe UI Light"/>
              </a:rPr>
              <a:t>What </a:t>
            </a:r>
            <a:r>
              <a:rPr sz="32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makes </a:t>
            </a:r>
            <a:r>
              <a:rPr sz="3200" b="0" spc="-55" dirty="0">
                <a:solidFill>
                  <a:srgbClr val="0078D6"/>
                </a:solidFill>
                <a:latin typeface="Segoe UI Light"/>
                <a:cs typeface="Segoe UI Light"/>
              </a:rPr>
              <a:t>us</a:t>
            </a:r>
            <a:r>
              <a:rPr sz="3200" b="0" spc="-45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120" dirty="0">
                <a:solidFill>
                  <a:srgbClr val="0078D6"/>
                </a:solidFill>
                <a:latin typeface="Segoe UI Light"/>
                <a:cs typeface="Segoe UI Light"/>
              </a:rPr>
              <a:t>different?</a:t>
            </a:r>
            <a:endParaRPr sz="3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073128" y="0"/>
            <a:ext cx="119380" cy="6858000"/>
          </a:xfrm>
          <a:custGeom>
            <a:avLst/>
            <a:gdLst/>
            <a:ahLst/>
            <a:cxnLst/>
            <a:rect l="l" t="t" r="r" b="b"/>
            <a:pathLst>
              <a:path w="119379" h="6858000">
                <a:moveTo>
                  <a:pt x="0" y="6858000"/>
                </a:moveTo>
                <a:lnTo>
                  <a:pt x="118872" y="6858000"/>
                </a:lnTo>
                <a:lnTo>
                  <a:pt x="11887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67944" y="5439917"/>
            <a:ext cx="10737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Creation &amp;</a:t>
            </a:r>
            <a:r>
              <a:rPr sz="1000" b="1" spc="-4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Design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3627" y="5439917"/>
            <a:ext cx="14357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Training &amp;</a:t>
            </a:r>
            <a:r>
              <a:rPr sz="1000" b="1" spc="-45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Development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54167" y="2342388"/>
            <a:ext cx="1920239" cy="3029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55722" y="5439917"/>
            <a:ext cx="1583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Assembly &amp;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Manufacturing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6644" y="2342388"/>
            <a:ext cx="1920239" cy="3029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25308" y="5441950"/>
            <a:ext cx="19558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Communication &amp;</a:t>
            </a:r>
            <a:r>
              <a:rPr sz="1000" b="1" spc="1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10" dirty="0">
                <a:solidFill>
                  <a:srgbClr val="505050"/>
                </a:solidFill>
                <a:latin typeface="Segoe UI Semibold"/>
                <a:cs typeface="Segoe UI Semibold"/>
              </a:rPr>
              <a:t>Understanding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40168" y="2340864"/>
            <a:ext cx="1923287" cy="3032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718929" y="5439917"/>
            <a:ext cx="17322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Entertainment &amp;</a:t>
            </a:r>
            <a:r>
              <a:rPr sz="1000" b="1" spc="-20" dirty="0">
                <a:solidFill>
                  <a:srgbClr val="505050"/>
                </a:solidFill>
                <a:latin typeface="Segoe UI Semibold"/>
                <a:cs typeface="Segoe UI Semibold"/>
              </a:rPr>
              <a:t> </a:t>
            </a:r>
            <a:r>
              <a:rPr sz="10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Engagement</a:t>
            </a:r>
            <a:endParaRPr sz="10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29216" y="2342388"/>
            <a:ext cx="1920239" cy="3029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9119" y="2342388"/>
            <a:ext cx="1920239" cy="3029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06069" y="367030"/>
            <a:ext cx="27647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Build </a:t>
            </a:r>
            <a:r>
              <a:rPr sz="3200" b="0" spc="-100" dirty="0">
                <a:solidFill>
                  <a:srgbClr val="0078D6"/>
                </a:solidFill>
                <a:latin typeface="Segoe UI Light"/>
                <a:cs typeface="Segoe UI Light"/>
              </a:rPr>
              <a:t>great</a:t>
            </a:r>
            <a:r>
              <a:rPr sz="3200" b="0" spc="-370" dirty="0">
                <a:solidFill>
                  <a:srgbClr val="0078D6"/>
                </a:solidFill>
                <a:latin typeface="Segoe UI Light"/>
                <a:cs typeface="Segoe UI Light"/>
              </a:rPr>
              <a:t> </a:t>
            </a:r>
            <a:r>
              <a:rPr sz="3200" b="0" spc="-90" dirty="0">
                <a:solidFill>
                  <a:srgbClr val="0078D6"/>
                </a:solidFill>
                <a:latin typeface="Segoe UI Light"/>
                <a:cs typeface="Segoe UI Light"/>
              </a:rPr>
              <a:t>things</a:t>
            </a:r>
            <a:endParaRPr sz="32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4728" y="5861303"/>
            <a:ext cx="285115" cy="253365"/>
          </a:xfrm>
          <a:custGeom>
            <a:avLst/>
            <a:gdLst/>
            <a:ahLst/>
            <a:cxnLst/>
            <a:rect l="l" t="t" r="r" b="b"/>
            <a:pathLst>
              <a:path w="285115" h="253364">
                <a:moveTo>
                  <a:pt x="284988" y="0"/>
                </a:moveTo>
                <a:lnTo>
                  <a:pt x="0" y="40170"/>
                </a:lnTo>
                <a:lnTo>
                  <a:pt x="0" y="252984"/>
                </a:lnTo>
                <a:lnTo>
                  <a:pt x="284988" y="252984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406128" y="5902452"/>
            <a:ext cx="219455" cy="431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34728" y="6123432"/>
            <a:ext cx="285115" cy="251460"/>
          </a:xfrm>
          <a:custGeom>
            <a:avLst/>
            <a:gdLst/>
            <a:ahLst/>
            <a:cxnLst/>
            <a:rect l="l" t="t" r="r" b="b"/>
            <a:pathLst>
              <a:path w="285115" h="251460">
                <a:moveTo>
                  <a:pt x="284988" y="0"/>
                </a:moveTo>
                <a:lnTo>
                  <a:pt x="0" y="0"/>
                </a:lnTo>
                <a:lnTo>
                  <a:pt x="0" y="211531"/>
                </a:lnTo>
                <a:lnTo>
                  <a:pt x="284988" y="251460"/>
                </a:lnTo>
                <a:lnTo>
                  <a:pt x="2849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98835" y="59573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20" h="45720">
                <a:moveTo>
                  <a:pt x="29337" y="0"/>
                </a:moveTo>
                <a:lnTo>
                  <a:pt x="16383" y="0"/>
                </a:lnTo>
                <a:lnTo>
                  <a:pt x="10541" y="2374"/>
                </a:lnTo>
                <a:lnTo>
                  <a:pt x="6477" y="6527"/>
                </a:lnTo>
                <a:lnTo>
                  <a:pt x="2286" y="11277"/>
                </a:lnTo>
                <a:lnTo>
                  <a:pt x="0" y="16624"/>
                </a:lnTo>
                <a:lnTo>
                  <a:pt x="0" y="29692"/>
                </a:lnTo>
                <a:lnTo>
                  <a:pt x="2286" y="35026"/>
                </a:lnTo>
                <a:lnTo>
                  <a:pt x="6477" y="39192"/>
                </a:lnTo>
                <a:lnTo>
                  <a:pt x="11175" y="43345"/>
                </a:lnTo>
                <a:lnTo>
                  <a:pt x="16383" y="45720"/>
                </a:lnTo>
                <a:lnTo>
                  <a:pt x="28702" y="45720"/>
                </a:lnTo>
                <a:lnTo>
                  <a:pt x="34036" y="43345"/>
                </a:lnTo>
                <a:lnTo>
                  <a:pt x="43434" y="35026"/>
                </a:lnTo>
                <a:lnTo>
                  <a:pt x="45720" y="29095"/>
                </a:lnTo>
                <a:lnTo>
                  <a:pt x="45720" y="16624"/>
                </a:lnTo>
                <a:lnTo>
                  <a:pt x="43434" y="11277"/>
                </a:lnTo>
                <a:lnTo>
                  <a:pt x="39243" y="6527"/>
                </a:lnTo>
                <a:lnTo>
                  <a:pt x="34544" y="2374"/>
                </a:lnTo>
                <a:lnTo>
                  <a:pt x="2933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3640" y="5963411"/>
            <a:ext cx="401320" cy="309880"/>
          </a:xfrm>
          <a:custGeom>
            <a:avLst/>
            <a:gdLst/>
            <a:ahLst/>
            <a:cxnLst/>
            <a:rect l="l" t="t" r="r" b="b"/>
            <a:pathLst>
              <a:path w="401320" h="309879">
                <a:moveTo>
                  <a:pt x="39624" y="0"/>
                </a:moveTo>
                <a:lnTo>
                  <a:pt x="0" y="0"/>
                </a:lnTo>
                <a:lnTo>
                  <a:pt x="90550" y="309372"/>
                </a:lnTo>
                <a:lnTo>
                  <a:pt x="132333" y="309372"/>
                </a:lnTo>
                <a:lnTo>
                  <a:pt x="146812" y="258267"/>
                </a:lnTo>
                <a:lnTo>
                  <a:pt x="111125" y="258267"/>
                </a:lnTo>
                <a:lnTo>
                  <a:pt x="39624" y="0"/>
                </a:lnTo>
                <a:close/>
              </a:path>
              <a:path w="401320" h="309879">
                <a:moveTo>
                  <a:pt x="238702" y="64160"/>
                </a:moveTo>
                <a:lnTo>
                  <a:pt x="202310" y="64160"/>
                </a:lnTo>
                <a:lnTo>
                  <a:pt x="271144" y="309372"/>
                </a:lnTo>
                <a:lnTo>
                  <a:pt x="313435" y="309372"/>
                </a:lnTo>
                <a:lnTo>
                  <a:pt x="327564" y="259346"/>
                </a:lnTo>
                <a:lnTo>
                  <a:pt x="291845" y="259346"/>
                </a:lnTo>
                <a:lnTo>
                  <a:pt x="238702" y="64160"/>
                </a:lnTo>
                <a:close/>
              </a:path>
              <a:path w="401320" h="309879">
                <a:moveTo>
                  <a:pt x="400811" y="0"/>
                </a:moveTo>
                <a:lnTo>
                  <a:pt x="361823" y="0"/>
                </a:lnTo>
                <a:lnTo>
                  <a:pt x="293369" y="259346"/>
                </a:lnTo>
                <a:lnTo>
                  <a:pt x="327564" y="259346"/>
                </a:lnTo>
                <a:lnTo>
                  <a:pt x="400811" y="0"/>
                </a:lnTo>
                <a:close/>
              </a:path>
              <a:path w="401320" h="309879">
                <a:moveTo>
                  <a:pt x="221233" y="0"/>
                </a:moveTo>
                <a:lnTo>
                  <a:pt x="186562" y="0"/>
                </a:lnTo>
                <a:lnTo>
                  <a:pt x="112267" y="258267"/>
                </a:lnTo>
                <a:lnTo>
                  <a:pt x="146812" y="258267"/>
                </a:lnTo>
                <a:lnTo>
                  <a:pt x="201802" y="64160"/>
                </a:lnTo>
                <a:lnTo>
                  <a:pt x="238702" y="64160"/>
                </a:lnTo>
                <a:lnTo>
                  <a:pt x="22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21695" y="6051803"/>
            <a:ext cx="0" cy="220979"/>
          </a:xfrm>
          <a:custGeom>
            <a:avLst/>
            <a:gdLst/>
            <a:ahLst/>
            <a:cxnLst/>
            <a:rect l="l" t="t" r="r" b="b"/>
            <a:pathLst>
              <a:path h="220979">
                <a:moveTo>
                  <a:pt x="0" y="0"/>
                </a:moveTo>
                <a:lnTo>
                  <a:pt x="0" y="220980"/>
                </a:lnTo>
              </a:path>
            </a:pathLst>
          </a:custGeom>
          <a:ln w="365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91800" y="6047232"/>
            <a:ext cx="182879" cy="225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15828" y="5946647"/>
            <a:ext cx="203200" cy="330835"/>
          </a:xfrm>
          <a:custGeom>
            <a:avLst/>
            <a:gdLst/>
            <a:ahLst/>
            <a:cxnLst/>
            <a:rect l="l" t="t" r="r" b="b"/>
            <a:pathLst>
              <a:path w="203200" h="330835">
                <a:moveTo>
                  <a:pt x="100711" y="100164"/>
                </a:moveTo>
                <a:lnTo>
                  <a:pt x="59340" y="108532"/>
                </a:lnTo>
                <a:lnTo>
                  <a:pt x="27304" y="133349"/>
                </a:lnTo>
                <a:lnTo>
                  <a:pt x="6985" y="171651"/>
                </a:lnTo>
                <a:lnTo>
                  <a:pt x="0" y="221068"/>
                </a:lnTo>
                <a:lnTo>
                  <a:pt x="1549" y="244736"/>
                </a:lnTo>
                <a:lnTo>
                  <a:pt x="13983" y="284741"/>
                </a:lnTo>
                <a:lnTo>
                  <a:pt x="53863" y="323227"/>
                </a:lnTo>
                <a:lnTo>
                  <a:pt x="91313" y="330707"/>
                </a:lnTo>
                <a:lnTo>
                  <a:pt x="115062" y="328040"/>
                </a:lnTo>
                <a:lnTo>
                  <a:pt x="135572" y="320039"/>
                </a:lnTo>
                <a:lnTo>
                  <a:pt x="152749" y="306704"/>
                </a:lnTo>
                <a:lnTo>
                  <a:pt x="157331" y="300481"/>
                </a:lnTo>
                <a:lnTo>
                  <a:pt x="101346" y="300481"/>
                </a:lnTo>
                <a:lnTo>
                  <a:pt x="87086" y="299139"/>
                </a:lnTo>
                <a:lnTo>
                  <a:pt x="53975" y="278549"/>
                </a:lnTo>
                <a:lnTo>
                  <a:pt x="37294" y="236799"/>
                </a:lnTo>
                <a:lnTo>
                  <a:pt x="36195" y="218693"/>
                </a:lnTo>
                <a:lnTo>
                  <a:pt x="37401" y="199264"/>
                </a:lnTo>
                <a:lnTo>
                  <a:pt x="55118" y="154089"/>
                </a:lnTo>
                <a:lnTo>
                  <a:pt x="90408" y="131843"/>
                </a:lnTo>
                <a:lnTo>
                  <a:pt x="105537" y="130390"/>
                </a:lnTo>
                <a:lnTo>
                  <a:pt x="162464" y="130390"/>
                </a:lnTo>
                <a:lnTo>
                  <a:pt x="154735" y="120165"/>
                </a:lnTo>
                <a:lnTo>
                  <a:pt x="139842" y="109053"/>
                </a:lnTo>
                <a:lnTo>
                  <a:pt x="121830" y="102386"/>
                </a:lnTo>
                <a:lnTo>
                  <a:pt x="100711" y="100164"/>
                </a:lnTo>
                <a:close/>
              </a:path>
              <a:path w="203200" h="330835">
                <a:moveTo>
                  <a:pt x="202692" y="288035"/>
                </a:moveTo>
                <a:lnTo>
                  <a:pt x="167767" y="288035"/>
                </a:lnTo>
                <a:lnTo>
                  <a:pt x="167767" y="325373"/>
                </a:lnTo>
                <a:lnTo>
                  <a:pt x="202692" y="325373"/>
                </a:lnTo>
                <a:lnTo>
                  <a:pt x="202692" y="288035"/>
                </a:lnTo>
                <a:close/>
              </a:path>
              <a:path w="203200" h="330835">
                <a:moveTo>
                  <a:pt x="162464" y="130390"/>
                </a:moveTo>
                <a:lnTo>
                  <a:pt x="105537" y="130390"/>
                </a:lnTo>
                <a:lnTo>
                  <a:pt x="117955" y="131500"/>
                </a:lnTo>
                <a:lnTo>
                  <a:pt x="129444" y="134832"/>
                </a:lnTo>
                <a:lnTo>
                  <a:pt x="162988" y="168762"/>
                </a:lnTo>
                <a:lnTo>
                  <a:pt x="167767" y="193801"/>
                </a:lnTo>
                <a:lnTo>
                  <a:pt x="167767" y="225805"/>
                </a:lnTo>
                <a:lnTo>
                  <a:pt x="156944" y="268398"/>
                </a:lnTo>
                <a:lnTo>
                  <a:pt x="127460" y="295446"/>
                </a:lnTo>
                <a:lnTo>
                  <a:pt x="101346" y="300481"/>
                </a:lnTo>
                <a:lnTo>
                  <a:pt x="157331" y="300481"/>
                </a:lnTo>
                <a:lnTo>
                  <a:pt x="166497" y="288035"/>
                </a:lnTo>
                <a:lnTo>
                  <a:pt x="202692" y="288035"/>
                </a:lnTo>
                <a:lnTo>
                  <a:pt x="202692" y="135724"/>
                </a:lnTo>
                <a:lnTo>
                  <a:pt x="166497" y="135724"/>
                </a:lnTo>
                <a:lnTo>
                  <a:pt x="162464" y="130390"/>
                </a:lnTo>
                <a:close/>
              </a:path>
              <a:path w="203200" h="330835">
                <a:moveTo>
                  <a:pt x="202692" y="0"/>
                </a:moveTo>
                <a:lnTo>
                  <a:pt x="167767" y="0"/>
                </a:lnTo>
                <a:lnTo>
                  <a:pt x="167767" y="135724"/>
                </a:lnTo>
                <a:lnTo>
                  <a:pt x="202692" y="135724"/>
                </a:lnTo>
                <a:lnTo>
                  <a:pt x="2026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64240" y="6047232"/>
            <a:ext cx="216407" cy="2301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292840" y="6051803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79">
                <a:moveTo>
                  <a:pt x="36829" y="0"/>
                </a:moveTo>
                <a:lnTo>
                  <a:pt x="0" y="0"/>
                </a:lnTo>
                <a:lnTo>
                  <a:pt x="66166" y="220980"/>
                </a:lnTo>
                <a:lnTo>
                  <a:pt x="101345" y="220980"/>
                </a:lnTo>
                <a:lnTo>
                  <a:pt x="114774" y="178092"/>
                </a:lnTo>
                <a:lnTo>
                  <a:pt x="85598" y="178092"/>
                </a:lnTo>
                <a:lnTo>
                  <a:pt x="36829" y="0"/>
                </a:lnTo>
                <a:close/>
              </a:path>
              <a:path w="307975" h="220979">
                <a:moveTo>
                  <a:pt x="187518" y="49403"/>
                </a:moveTo>
                <a:lnTo>
                  <a:pt x="156082" y="49403"/>
                </a:lnTo>
                <a:lnTo>
                  <a:pt x="204850" y="220980"/>
                </a:lnTo>
                <a:lnTo>
                  <a:pt x="241680" y="220980"/>
                </a:lnTo>
                <a:lnTo>
                  <a:pt x="254522" y="178092"/>
                </a:lnTo>
                <a:lnTo>
                  <a:pt x="222757" y="178092"/>
                </a:lnTo>
                <a:lnTo>
                  <a:pt x="187518" y="49403"/>
                </a:lnTo>
                <a:close/>
              </a:path>
              <a:path w="307975" h="220979">
                <a:moveTo>
                  <a:pt x="173989" y="0"/>
                </a:moveTo>
                <a:lnTo>
                  <a:pt x="141985" y="0"/>
                </a:lnTo>
                <a:lnTo>
                  <a:pt x="87249" y="178092"/>
                </a:lnTo>
                <a:lnTo>
                  <a:pt x="114774" y="178092"/>
                </a:lnTo>
                <a:lnTo>
                  <a:pt x="155066" y="49403"/>
                </a:lnTo>
                <a:lnTo>
                  <a:pt x="187518" y="49403"/>
                </a:lnTo>
                <a:lnTo>
                  <a:pt x="173989" y="0"/>
                </a:lnTo>
                <a:close/>
              </a:path>
              <a:path w="307975" h="220979">
                <a:moveTo>
                  <a:pt x="307848" y="0"/>
                </a:moveTo>
                <a:lnTo>
                  <a:pt x="272668" y="0"/>
                </a:lnTo>
                <a:lnTo>
                  <a:pt x="224408" y="178092"/>
                </a:lnTo>
                <a:lnTo>
                  <a:pt x="254522" y="178092"/>
                </a:lnTo>
                <a:lnTo>
                  <a:pt x="3078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14404" y="6047232"/>
            <a:ext cx="135636" cy="2301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93903" y="2951810"/>
            <a:ext cx="9453880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300" spc="-10" dirty="0"/>
              <a:t>Mixed Reality </a:t>
            </a:r>
            <a:r>
              <a:rPr sz="5300" spc="10" dirty="0"/>
              <a:t>Building</a:t>
            </a:r>
            <a:r>
              <a:rPr sz="5300" spc="20" dirty="0"/>
              <a:t> </a:t>
            </a:r>
            <a:r>
              <a:rPr sz="5300" spc="10" dirty="0"/>
              <a:t>Blocks</a:t>
            </a:r>
            <a:endParaRPr sz="5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1480" y="2250948"/>
            <a:ext cx="6859524" cy="778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857" y="2277364"/>
            <a:ext cx="6755803" cy="674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387" y="2276855"/>
            <a:ext cx="1891283" cy="75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32" y="2302764"/>
            <a:ext cx="1787207" cy="648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8D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Words>951</Words>
  <Application>Microsoft Office PowerPoint</Application>
  <PresentationFormat>Widescreen</PresentationFormat>
  <Paragraphs>212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Segoe UI</vt:lpstr>
      <vt:lpstr>Segoe UI Light</vt:lpstr>
      <vt:lpstr>Segoe UI Semibold</vt:lpstr>
      <vt:lpstr>Segoe UI Semilight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Mixed reality spectrum</vt:lpstr>
      <vt:lpstr>What makes us different?</vt:lpstr>
      <vt:lpstr>Build great things</vt:lpstr>
      <vt:lpstr>Mixed Reality 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diversity</vt:lpstr>
      <vt:lpstr>Universal Windows Platform</vt:lpstr>
      <vt:lpstr>UWP</vt:lpstr>
      <vt:lpstr>Goal: High quality MR apps in our store</vt:lpstr>
      <vt:lpstr>Mixed Reality Toolkit</vt:lpstr>
      <vt:lpstr>https://github.com/Microsoft/MixedRealityToolkit-Unity</vt:lpstr>
      <vt:lpstr>Developer Setup</vt:lpstr>
      <vt:lpstr>Developer Hardware</vt:lpstr>
      <vt:lpstr>Developer Software</vt:lpstr>
      <vt:lpstr>Visual Studio Setup for IL2CPP</vt:lpstr>
      <vt:lpstr>Unity Setup Options</vt:lpstr>
      <vt:lpstr>PowerPoint Presentation</vt:lpstr>
      <vt:lpstr>Windows Mixed Reality PC Check</vt:lpstr>
      <vt:lpstr>Development Headsets</vt:lpstr>
      <vt:lpstr>Headsets</vt:lpstr>
      <vt:lpstr>Headset Specs</vt:lpstr>
      <vt:lpstr>Xbox Controller</vt:lpstr>
      <vt:lpstr>Motion Controllers</vt:lpstr>
      <vt:lpstr>Mixed Reality Portal</vt:lpstr>
      <vt:lpstr>PowerPoint Presentation</vt:lpstr>
      <vt:lpstr>Cliff house</vt:lpstr>
      <vt:lpstr>Room Setup</vt:lpstr>
      <vt:lpstr>Cliff House</vt:lpstr>
      <vt:lpstr>Unity Play Mode</vt:lpstr>
      <vt:lpstr>Build Settings</vt:lpstr>
      <vt:lpstr>Developing with Visual Studio</vt:lpstr>
      <vt:lpstr>Visual Studio Configuration</vt:lpstr>
      <vt:lpstr>Deploying solution</vt:lpstr>
      <vt:lpstr>Resources</vt:lpstr>
      <vt:lpstr>Docs &amp; forums</vt:lpstr>
      <vt:lpstr>Samples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Trilok Chowdary Maddipudi</cp:lastModifiedBy>
  <cp:revision>2</cp:revision>
  <dcterms:created xsi:type="dcterms:W3CDTF">2018-05-02T19:07:07Z</dcterms:created>
  <dcterms:modified xsi:type="dcterms:W3CDTF">2018-05-02T19:14:54Z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2017-11-08T00:00:00Z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2018-05-02T00:00:00Z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v-trmadd@microsoft.com</vt:lpwstr>
  </property>
  <property fmtid="{D5CDD505-2E9C-101B-9397-08002B2CF9AE}" pid="8" name="MSIP_Label_f42aa342-8706-4288-bd11-ebb85995028c_SetDate">
    <vt:lpwstr>2018-05-02T19:14:34.2428981Z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Sensitivity">
    <vt:lpwstr>General</vt:lpwstr>
  </property>
</Properties>
</file>